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9.xml"/>
  <Override ContentType="application/vnd.openxmlformats-officedocument.presentationml.slideMaster+xml" PartName="/ppt/slideMasters/slideMaster11.xml"/>
  <Override ContentType="application/vnd.openxmlformats-officedocument.presentationml.slideMaster+xml" PartName="/ppt/slideMasters/slideMaster13.xml"/>
  <Override ContentType="application/vnd.openxmlformats-officedocument.presentationml.slideMaster+xml" PartName="/ppt/slideMasters/slideMaster10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14.xml"/>
  <Override ContentType="application/vnd.openxmlformats-officedocument.presentationml.slideMaster+xml" PartName="/ppt/slideMasters/slideMaster12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6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14.xml"/>
  <Override ContentType="application/vnd.openxmlformats-officedocument.theme+xml" PartName="/ppt/theme/theme6.xml"/>
  <Override ContentType="application/vnd.openxmlformats-officedocument.theme+xml" PartName="/ppt/theme/theme3.xml"/>
  <Override ContentType="application/vnd.openxmlformats-officedocument.theme+xml" PartName="/ppt/theme/theme11.xml"/>
  <Override ContentType="application/vnd.openxmlformats-officedocument.theme+xml" PartName="/ppt/theme/theme5.xml"/>
  <Override ContentType="application/vnd.openxmlformats-officedocument.theme+xml" PartName="/ppt/theme/theme15.xml"/>
  <Override ContentType="application/vnd.openxmlformats-officedocument.theme+xml" PartName="/ppt/theme/theme9.xml"/>
  <Override ContentType="application/vnd.openxmlformats-officedocument.theme+xml" PartName="/ppt/theme/theme13.xml"/>
  <Override ContentType="application/vnd.openxmlformats-officedocument.theme+xml" PartName="/ppt/theme/theme7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8.xml"/>
  <Override ContentType="application/vnd.openxmlformats-officedocument.theme+xml" PartName="/ppt/theme/theme10.xml"/>
  <Override ContentType="application/vnd.openxmlformats-officedocument.theme+xml" PartName="/ppt/theme/theme1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716" r:id="rId3"/>
    <p:sldMasterId id="2147483717" r:id="rId4"/>
    <p:sldMasterId id="2147483718" r:id="rId5"/>
    <p:sldMasterId id="2147483719" r:id="rId6"/>
    <p:sldMasterId id="2147483720" r:id="rId7"/>
    <p:sldMasterId id="2147483721" r:id="rId8"/>
    <p:sldMasterId id="2147483722" r:id="rId9"/>
    <p:sldMasterId id="2147483723" r:id="rId10"/>
    <p:sldMasterId id="2147483724" r:id="rId11"/>
    <p:sldMasterId id="2147483725" r:id="rId12"/>
    <p:sldMasterId id="2147483726" r:id="rId13"/>
    <p:sldMasterId id="2147483727" r:id="rId14"/>
    <p:sldMasterId id="2147483728" r:id="rId15"/>
    <p:sldMasterId id="2147483729" r:id="rId16"/>
  </p:sldMasterIdLst>
  <p:notesMasterIdLst>
    <p:notesMasterId r:id="rId17"/>
  </p:notesMasterIdLst>
  <p:sldIdLst>
    <p:sldId id="256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74" r:id="rId36"/>
    <p:sldId id="275" r:id="rId37"/>
    <p:sldId id="276" r:id="rId38"/>
    <p:sldId id="277" r:id="rId39"/>
    <p:sldId id="278" r:id="rId40"/>
    <p:sldId id="279" r:id="rId41"/>
    <p:sldId id="280" r:id="rId42"/>
    <p:sldId id="281" r:id="rId43"/>
    <p:sldId id="282" r:id="rId44"/>
  </p:sldIdLst>
  <p:sldSz cy="6858000" cx="9144000"/>
  <p:notesSz cx="6858000" cy="9144000"/>
  <p:embeddedFontLst>
    <p:embeddedFont>
      <p:font typeface="Quattrocento"/>
      <p:regular r:id="rId45"/>
      <p:bold r:id="rId46"/>
    </p:embeddedFont>
    <p:embeddedFont>
      <p:font typeface="Source Sans Pro"/>
      <p:regular r:id="rId47"/>
      <p:bold r:id="rId48"/>
      <p:italic r:id="rId49"/>
      <p:boldItalic r:id="rId50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23.xml"/><Relationship Id="rId42" Type="http://schemas.openxmlformats.org/officeDocument/2006/relationships/slide" Target="slides/slide25.xml"/><Relationship Id="rId41" Type="http://schemas.openxmlformats.org/officeDocument/2006/relationships/slide" Target="slides/slide24.xml"/><Relationship Id="rId44" Type="http://schemas.openxmlformats.org/officeDocument/2006/relationships/slide" Target="slides/slide27.xml"/><Relationship Id="rId43" Type="http://schemas.openxmlformats.org/officeDocument/2006/relationships/slide" Target="slides/slide26.xml"/><Relationship Id="rId46" Type="http://schemas.openxmlformats.org/officeDocument/2006/relationships/font" Target="fonts/Quattrocento-bold.fntdata"/><Relationship Id="rId45" Type="http://schemas.openxmlformats.org/officeDocument/2006/relationships/font" Target="fonts/Quattrocento-regular.fntdata"/><Relationship Id="rId1" Type="http://schemas.openxmlformats.org/officeDocument/2006/relationships/theme" Target="theme/theme1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48" Type="http://schemas.openxmlformats.org/officeDocument/2006/relationships/font" Target="fonts/SourceSansPro-bold.fntdata"/><Relationship Id="rId47" Type="http://schemas.openxmlformats.org/officeDocument/2006/relationships/font" Target="fonts/SourceSansPro-regular.fntdata"/><Relationship Id="rId49" Type="http://schemas.openxmlformats.org/officeDocument/2006/relationships/font" Target="fonts/SourceSansPro-italic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31" Type="http://schemas.openxmlformats.org/officeDocument/2006/relationships/slide" Target="slides/slide14.xml"/><Relationship Id="rId30" Type="http://schemas.openxmlformats.org/officeDocument/2006/relationships/slide" Target="slides/slide13.xml"/><Relationship Id="rId33" Type="http://schemas.openxmlformats.org/officeDocument/2006/relationships/slide" Target="slides/slide16.xml"/><Relationship Id="rId32" Type="http://schemas.openxmlformats.org/officeDocument/2006/relationships/slide" Target="slides/slide15.xml"/><Relationship Id="rId35" Type="http://schemas.openxmlformats.org/officeDocument/2006/relationships/slide" Target="slides/slide18.xml"/><Relationship Id="rId34" Type="http://schemas.openxmlformats.org/officeDocument/2006/relationships/slide" Target="slides/slide17.xml"/><Relationship Id="rId37" Type="http://schemas.openxmlformats.org/officeDocument/2006/relationships/slide" Target="slides/slide20.xml"/><Relationship Id="rId36" Type="http://schemas.openxmlformats.org/officeDocument/2006/relationships/slide" Target="slides/slide19.xml"/><Relationship Id="rId39" Type="http://schemas.openxmlformats.org/officeDocument/2006/relationships/slide" Target="slides/slide22.xml"/><Relationship Id="rId38" Type="http://schemas.openxmlformats.org/officeDocument/2006/relationships/slide" Target="slides/slide21.xml"/><Relationship Id="rId20" Type="http://schemas.openxmlformats.org/officeDocument/2006/relationships/slide" Target="slides/slide3.xml"/><Relationship Id="rId22" Type="http://schemas.openxmlformats.org/officeDocument/2006/relationships/slide" Target="slides/slide5.xml"/><Relationship Id="rId21" Type="http://schemas.openxmlformats.org/officeDocument/2006/relationships/slide" Target="slides/slide4.xml"/><Relationship Id="rId24" Type="http://schemas.openxmlformats.org/officeDocument/2006/relationships/slide" Target="slides/slide7.xml"/><Relationship Id="rId23" Type="http://schemas.openxmlformats.org/officeDocument/2006/relationships/slide" Target="slides/slide6.xml"/><Relationship Id="rId26" Type="http://schemas.openxmlformats.org/officeDocument/2006/relationships/slide" Target="slides/slide9.xml"/><Relationship Id="rId25" Type="http://schemas.openxmlformats.org/officeDocument/2006/relationships/slide" Target="slides/slide8.xml"/><Relationship Id="rId28" Type="http://schemas.openxmlformats.org/officeDocument/2006/relationships/slide" Target="slides/slide11.xml"/><Relationship Id="rId27" Type="http://schemas.openxmlformats.org/officeDocument/2006/relationships/slide" Target="slides/slide10.xml"/><Relationship Id="rId29" Type="http://schemas.openxmlformats.org/officeDocument/2006/relationships/slide" Target="slides/slide12.xml"/><Relationship Id="rId50" Type="http://schemas.openxmlformats.org/officeDocument/2006/relationships/font" Target="fonts/SourceSansPro-boldItalic.fntdata"/><Relationship Id="rId11" Type="http://schemas.openxmlformats.org/officeDocument/2006/relationships/slideMaster" Target="slideMasters/slideMaster9.xml"/><Relationship Id="rId10" Type="http://schemas.openxmlformats.org/officeDocument/2006/relationships/slideMaster" Target="slideMasters/slideMaster8.xml"/><Relationship Id="rId13" Type="http://schemas.openxmlformats.org/officeDocument/2006/relationships/slideMaster" Target="slideMasters/slideMaster11.xml"/><Relationship Id="rId12" Type="http://schemas.openxmlformats.org/officeDocument/2006/relationships/slideMaster" Target="slideMasters/slideMaster10.xml"/><Relationship Id="rId15" Type="http://schemas.openxmlformats.org/officeDocument/2006/relationships/slideMaster" Target="slideMasters/slideMaster13.xml"/><Relationship Id="rId14" Type="http://schemas.openxmlformats.org/officeDocument/2006/relationships/slideMaster" Target="slideMasters/slideMaster12.xml"/><Relationship Id="rId17" Type="http://schemas.openxmlformats.org/officeDocument/2006/relationships/notesMaster" Target="notesMasters/notesMaster1.xml"/><Relationship Id="rId16" Type="http://schemas.openxmlformats.org/officeDocument/2006/relationships/slideMaster" Target="slideMasters/slideMaster14.xml"/><Relationship Id="rId19" Type="http://schemas.openxmlformats.org/officeDocument/2006/relationships/slide" Target="slides/slide2.xml"/><Relationship Id="rId1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content.cdlib.org/ark:/13030/hb8b69p1xc/" TargetMode="External"/><Relationship Id="rId3" Type="http://schemas.openxmlformats.org/officeDocument/2006/relationships/hyperlink" Target="http://content.cdlib.org/ark:/13030/hb1q2nb0cc/?layout=metadata&amp;brand=calisphere" TargetMode="Externa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content.cdlib.org/ark:/13030/hb9g5011pt/?query=boycott%20grapes" TargetMode="Externa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Shape 6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1" name="Shape 60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Shape 6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3" name="Shape 66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Shape 7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2" name="Shape 70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Shape 7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9" name="Shape 70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Shape 7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5" name="Shape 71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2" name="Shape 72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Shape 7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9" name="Shape 72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Shape 7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0" name="Shape 76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Shape 7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3" name="Shape 7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Shape 8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3" name="Shape 8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Shape 8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4" name="Shape 85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Shape 8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4" name="Shape 89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Shape 9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3" name="Shape 90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8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Shape 9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0" name="Shape 91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5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Shape 9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7" name="Shape 91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1" name="Shape 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Shape 9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3" name="Shape 9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8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Shape 9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0" name="Shape 93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4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Shape 9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6" name="Shape 93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3" name="Shape 2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r>
              <a:rPr b="1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United Farm Worker's strike in Delano (Calif.) "Huelga" is Spanish for strike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Creator/Contributor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Los Angeles Times (Firm), Publisher Brown, Frank Q, Photographer  </a:t>
            </a:r>
            <a:r>
              <a:rPr b="0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Date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October 20, 1965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Contributing Institution</a:t>
            </a:r>
            <a:r>
              <a:rPr b="1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Dept of Special Collections/UCLA Library, A1713 Charles E. Young Research Library, 405 Hilgard Ave, Box 951575, Los Angeles, CA 90095-1575; </a:t>
            </a:r>
            <a:r>
              <a:rPr b="1" baseline="0" i="0" lang="en-US" sz="12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http://content.cdlib.org/ark:/13030/hb8b69p1xc/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2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r>
              <a:rPr b="1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Cesar Chavez, portrait  </a:t>
            </a:r>
            <a:r>
              <a:rPr b="1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Creator/Contributor</a:t>
            </a:r>
            <a:r>
              <a:rPr b="1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Los Angeles Times (Firm), Publisher Sharkey, Larry, Photographer  </a:t>
            </a:r>
            <a:r>
              <a:rPr b="1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Date</a:t>
            </a:r>
            <a:r>
              <a:rPr b="1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May 6, 1966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Contributing Institution</a:t>
            </a:r>
            <a:r>
              <a:rPr b="1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Dept of Special Collections/UCLA Library, A1713 Charles E. Young Research Library,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http://content.cdlib.org/ark:/13030/hb1q2nb0cc/?layout=metadata&amp;brand=calisphere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Shape 26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4" name="Shape 2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Quote in: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Arturo Rosales, </a:t>
            </a:r>
            <a:r>
              <a:rPr b="0" baseline="0" i="1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Chicano! The History of the Mexican American Civil Rights Movement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(Houston: Arte Publico Press, 1996).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from United Farmworkers Collection: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http://www.csupomona.edu/~library/specialcollections/ufw/index.html</a:t>
            </a:r>
          </a:p>
        </p:txBody>
      </p:sp>
      <p:sp>
        <p:nvSpPr>
          <p:cNvPr id="275" name="Shape 27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82" name="Shape 2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r>
              <a:rPr b="1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Boycott Grapes: Support the United Farmworkers Union </a:t>
            </a:r>
            <a:r>
              <a:rPr b="1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Creator/Contributor</a:t>
            </a:r>
            <a:r>
              <a:rPr b="1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Viramontes, Xavier, Artist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Date</a:t>
            </a:r>
            <a:r>
              <a:rPr b="1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:1973  </a:t>
            </a:r>
            <a:r>
              <a:rPr b="1" baseline="0" i="0" lang="en-US" sz="12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Contributing Institution</a:t>
            </a:r>
            <a:r>
              <a:rPr b="1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California Ethnic and Multicultural Archives, Dept of Special Collections, Donald Davidson Library, University of California, Santa Barbara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http://content.cdlib.org/ark:/13030/hb9g5011pt/?query=boycott%20grapes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Shape 28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9" name="Shape 38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5" name="Shape 49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2.png"/><Relationship Id="rId3" Type="http://schemas.openxmlformats.org/officeDocument/2006/relationships/image" Target="../media/image0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7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1.png"/><Relationship Id="rId3" Type="http://schemas.openxmlformats.org/officeDocument/2006/relationships/image" Target="../media/image00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hape 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hape 17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grpSp>
        <p:nvGrpSpPr>
          <p:cNvPr id="20" name="Shape 20"/>
          <p:cNvGrpSpPr/>
          <p:nvPr/>
        </p:nvGrpSpPr>
        <p:grpSpPr>
          <a:xfrm>
            <a:off x="1194100" y="2887529"/>
            <a:ext cx="6779109" cy="923329"/>
            <a:chOff x="1172583" y="1381458"/>
            <a:chExt cx="6779109" cy="923329"/>
          </a:xfrm>
        </p:grpSpPr>
        <p:sp>
          <p:nvSpPr>
            <p:cNvPr id="21" name="Shape 21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n-US" sz="5400" u="none" cap="none" strike="noStrike">
                  <a:solidFill>
                    <a:srgbClr val="E1DCA5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22" name="Shape 22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E1DCA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10800000">
              <a:off x="4831975" y="1922929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E1DCA5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4" name="Shape 24"/>
          <p:cNvSpPr txBox="1"/>
          <p:nvPr>
            <p:ph type="ctrTitle"/>
          </p:nvPr>
        </p:nvSpPr>
        <p:spPr>
          <a:xfrm>
            <a:off x="1183341" y="1387737"/>
            <a:ext cx="6777317" cy="173198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lt1"/>
              </a:buClr>
              <a:buFont typeface="Quattrocento"/>
              <a:buNone/>
              <a:defRPr b="0" baseline="0" i="0" sz="5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2pPr>
            <a:lvl3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3pPr>
            <a:lvl4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4pPr>
            <a:lvl5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" type="subTitle"/>
          </p:nvPr>
        </p:nvSpPr>
        <p:spPr>
          <a:xfrm>
            <a:off x="1371600" y="3767862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b="0" baseline="0" i="0" sz="2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ctr">
              <a:spcBef>
                <a:spcPts val="440"/>
              </a:spcBef>
              <a:buClr>
                <a:schemeClr val="accent1"/>
              </a:buClr>
              <a:buFont typeface="Noto Sans Symbols"/>
              <a:buNone/>
              <a:defRPr b="0" baseline="0" i="0" sz="22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baseline="0" i="0" sz="20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ctr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ctr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0" baseline="0" i="0" sz="16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baseline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baseline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baseline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baseline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sz="5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 rot="5400000">
            <a:off x="2633092" y="314502"/>
            <a:ext cx="3877815" cy="774550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213359" marL="365760" rtl="0" algn="l">
              <a:spcBef>
                <a:spcPts val="480"/>
              </a:spcBef>
              <a:buClr>
                <a:schemeClr val="accent1"/>
              </a:buClr>
              <a:buFont typeface="Noto Sans Symbols"/>
              <a:buChar char="❧"/>
              <a:defRPr sz="24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marL="777240" rtl="0" algn="l">
              <a:spcBef>
                <a:spcPts val="440"/>
              </a:spcBef>
              <a:buClr>
                <a:schemeClr val="accent1"/>
              </a:buClr>
              <a:buFont typeface="Noto Sans Symbols"/>
              <a:buChar char="❧"/>
              <a:defRPr sz="22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marL="114300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20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marL="1508760" rtl="0" algn="l">
              <a:spcBef>
                <a:spcPts val="360"/>
              </a:spcBef>
              <a:buClr>
                <a:schemeClr val="accent1"/>
              </a:buClr>
              <a:buFont typeface="Noto Sans Symbols"/>
              <a:buChar char="❧"/>
              <a:defRPr sz="18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marL="1828800" rtl="0" algn="l">
              <a:spcBef>
                <a:spcPts val="320"/>
              </a:spcBef>
              <a:buClr>
                <a:schemeClr val="accent1"/>
              </a:buClr>
              <a:buFont typeface="Noto Sans Symbols"/>
              <a:buChar char="❧"/>
              <a:defRPr sz="16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marL="214884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marL="246888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marL="278892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marL="310896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grpSp>
        <p:nvGrpSpPr>
          <p:cNvPr id="117" name="Shape 117"/>
          <p:cNvGrpSpPr/>
          <p:nvPr/>
        </p:nvGrpSpPr>
        <p:grpSpPr>
          <a:xfrm>
            <a:off x="1172583" y="1392216"/>
            <a:ext cx="6779109" cy="923329"/>
            <a:chOff x="1172583" y="1381458"/>
            <a:chExt cx="6779109" cy="923329"/>
          </a:xfrm>
        </p:grpSpPr>
        <p:sp>
          <p:nvSpPr>
            <p:cNvPr id="118" name="Shape 118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n-US" sz="5400" u="none" cap="none" strike="noStrike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119" name="Shape 119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0" name="Shape 120"/>
            <p:cNvCxnSpPr/>
            <p:nvPr/>
          </p:nvCxnSpPr>
          <p:spPr>
            <a:xfrm rot="10800000">
              <a:off x="4831975" y="192265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 rot="5400000">
            <a:off x="4822274" y="2503684"/>
            <a:ext cx="5566764" cy="167819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sz="5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 rot="5400000">
            <a:off x="930536" y="607806"/>
            <a:ext cx="5023821" cy="55079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marL="365760" rtl="0" algn="l">
              <a:spcBef>
                <a:spcPts val="480"/>
              </a:spcBef>
              <a:buClr>
                <a:schemeClr val="accent1"/>
              </a:buClr>
              <a:buFont typeface="Noto Sans Symbols"/>
              <a:buChar char="❧"/>
              <a:defRPr sz="24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marL="777240" rtl="0" algn="l">
              <a:spcBef>
                <a:spcPts val="440"/>
              </a:spcBef>
              <a:buClr>
                <a:schemeClr val="accent1"/>
              </a:buClr>
              <a:buFont typeface="Noto Sans Symbols"/>
              <a:buChar char="❧"/>
              <a:defRPr sz="22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marL="114300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20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marL="1508760" rtl="0" algn="l">
              <a:spcBef>
                <a:spcPts val="360"/>
              </a:spcBef>
              <a:buClr>
                <a:schemeClr val="accent1"/>
              </a:buClr>
              <a:buFont typeface="Noto Sans Symbols"/>
              <a:buChar char="❧"/>
              <a:defRPr sz="18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marL="1828800" rtl="0" algn="l">
              <a:spcBef>
                <a:spcPts val="320"/>
              </a:spcBef>
              <a:buClr>
                <a:schemeClr val="accent1"/>
              </a:buClr>
              <a:buFont typeface="Noto Sans Symbols"/>
              <a:buChar char="❧"/>
              <a:defRPr sz="16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marL="214884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marL="246888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marL="278892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marL="310896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grpSp>
        <p:nvGrpSpPr>
          <p:cNvPr id="127" name="Shape 127"/>
          <p:cNvGrpSpPr/>
          <p:nvPr/>
        </p:nvGrpSpPr>
        <p:grpSpPr>
          <a:xfrm rot="5400000">
            <a:off x="3909049" y="2880823"/>
            <a:ext cx="5480153" cy="923329"/>
            <a:chOff x="1815339" y="1381458"/>
            <a:chExt cx="5480153" cy="923329"/>
          </a:xfrm>
        </p:grpSpPr>
        <p:sp>
          <p:nvSpPr>
            <p:cNvPr id="128" name="Shape 128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n-US" sz="5400" u="none" cap="none" strike="noStrike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129" name="Shape 129"/>
            <p:cNvCxnSpPr/>
            <p:nvPr/>
          </p:nvCxnSpPr>
          <p:spPr>
            <a:xfrm rot="10800000">
              <a:off x="1815339" y="1924709"/>
              <a:ext cx="2468880" cy="2505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0" name="Shape 130"/>
            <p:cNvCxnSpPr/>
            <p:nvPr/>
          </p:nvCxnSpPr>
          <p:spPr>
            <a:xfrm rot="10800000">
              <a:off x="4826612" y="1927417"/>
              <a:ext cx="2468880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64" name="Shape 164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65" name="Shape 165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66" name="Shape 166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/>
        </p:nvSpPr>
        <p:spPr>
          <a:xfrm flipH="1" rot="10800000">
            <a:off x="5410200" y="3809999"/>
            <a:ext cx="3733800" cy="90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9" name="Shape 169"/>
          <p:cNvSpPr/>
          <p:nvPr/>
        </p:nvSpPr>
        <p:spPr>
          <a:xfrm flipH="1" rot="10800000">
            <a:off x="5410200" y="3897312"/>
            <a:ext cx="3733800" cy="19208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0" name="Shape 170"/>
          <p:cNvSpPr/>
          <p:nvPr/>
        </p:nvSpPr>
        <p:spPr>
          <a:xfrm flipH="1" rot="10800000">
            <a:off x="5410200" y="4114800"/>
            <a:ext cx="3733800" cy="9524"/>
          </a:xfrm>
          <a:prstGeom prst="rect">
            <a:avLst/>
          </a:prstGeom>
          <a:solidFill>
            <a:schemeClr val="accent2">
              <a:alpha val="64705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1" name="Shape 171"/>
          <p:cNvSpPr/>
          <p:nvPr/>
        </p:nvSpPr>
        <p:spPr>
          <a:xfrm flipH="1" rot="10800000">
            <a:off x="5410200" y="4164012"/>
            <a:ext cx="1965324" cy="1904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2" name="Shape 172"/>
          <p:cNvSpPr/>
          <p:nvPr/>
        </p:nvSpPr>
        <p:spPr>
          <a:xfrm flipH="1" rot="10800000">
            <a:off x="5410200" y="4198937"/>
            <a:ext cx="1965324" cy="9524"/>
          </a:xfrm>
          <a:prstGeom prst="rect">
            <a:avLst/>
          </a:prstGeom>
          <a:solidFill>
            <a:schemeClr val="accent2">
              <a:alpha val="64705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5410200" y="3962400"/>
            <a:ext cx="3063874" cy="2698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7377113" y="4060825"/>
            <a:ext cx="1600199" cy="36513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0" y="3649662"/>
            <a:ext cx="9144000" cy="244474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0" y="3675062"/>
            <a:ext cx="9144000" cy="141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7" name="Shape 177"/>
          <p:cNvSpPr/>
          <p:nvPr/>
        </p:nvSpPr>
        <p:spPr>
          <a:xfrm flipH="1" rot="10800000">
            <a:off x="6413500" y="3643312"/>
            <a:ext cx="2730500" cy="247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0" y="0"/>
            <a:ext cx="9144000" cy="37020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9" name="Shape 179"/>
          <p:cNvSpPr txBox="1"/>
          <p:nvPr>
            <p:ph type="ctrTitle"/>
          </p:nvPr>
        </p:nvSpPr>
        <p:spPr>
          <a:xfrm>
            <a:off x="457200" y="2401886"/>
            <a:ext cx="84582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0" name="Shape 180"/>
          <p:cNvSpPr txBox="1"/>
          <p:nvPr>
            <p:ph idx="1" type="subTitle"/>
          </p:nvPr>
        </p:nvSpPr>
        <p:spPr>
          <a:xfrm>
            <a:off x="457200" y="3899937"/>
            <a:ext cx="4953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7" marL="64008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  <a:defRPr b="0" baseline="0" i="0" sz="2400" u="none" cap="none" strike="noStrik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ctr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None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ctr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ctr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ctr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81" name="Shape 181"/>
          <p:cNvSpPr txBox="1"/>
          <p:nvPr>
            <p:ph idx="10" type="dt"/>
          </p:nvPr>
        </p:nvSpPr>
        <p:spPr>
          <a:xfrm>
            <a:off x="6705600" y="4206875"/>
            <a:ext cx="960437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82" name="Shape 182"/>
          <p:cNvSpPr txBox="1"/>
          <p:nvPr>
            <p:ph idx="11" type="ftr"/>
          </p:nvPr>
        </p:nvSpPr>
        <p:spPr>
          <a:xfrm>
            <a:off x="5410200" y="4205287"/>
            <a:ext cx="1295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83" name="Shape 183"/>
          <p:cNvSpPr txBox="1"/>
          <p:nvPr>
            <p:ph idx="12" type="sldNum"/>
          </p:nvPr>
        </p:nvSpPr>
        <p:spPr>
          <a:xfrm>
            <a:off x="8320088" y="1588"/>
            <a:ext cx="74771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722312" y="19812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rgbClr val="FFFFFF"/>
              </a:buClr>
              <a:buFont typeface="Trebuchet MS"/>
              <a:buNone/>
              <a:defRPr b="1" baseline="0" sz="4300" cap="none">
                <a:solidFill>
                  <a:srgbClr val="FFFFFF"/>
                </a:solidFill>
              </a:defRPr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722312" y="3367087"/>
            <a:ext cx="7772400" cy="15097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19" marL="45720" rtl="0">
              <a:spcBef>
                <a:spcPts val="0"/>
              </a:spcBef>
              <a:buClr>
                <a:schemeClr val="dk2"/>
              </a:buClr>
              <a:buFont typeface="Georgia"/>
              <a:buNone/>
              <a:defRPr b="0" sz="2100"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800">
                <a:solidFill>
                  <a:srgbClr val="888888"/>
                </a:solidFill>
              </a:defRPr>
            </a:lvl2pPr>
            <a:lvl3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600">
                <a:solidFill>
                  <a:srgbClr val="888888"/>
                </a:solidFill>
              </a:defRPr>
            </a:lvl3pPr>
            <a:lvl4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400">
                <a:solidFill>
                  <a:srgbClr val="888888"/>
                </a:solidFill>
              </a:defRPr>
            </a:lvl4pPr>
            <a:lvl5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400">
                <a:solidFill>
                  <a:srgbClr val="888888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87" name="Shape 187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88" name="Shape 188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89" name="Shape 189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457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93" name="Shape 193"/>
          <p:cNvSpPr txBox="1"/>
          <p:nvPr>
            <p:ph idx="2" type="body"/>
          </p:nvPr>
        </p:nvSpPr>
        <p:spPr>
          <a:xfrm>
            <a:off x="4648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94" name="Shape 194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95" name="Shape 195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96" name="Shape 196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381000" y="1143000"/>
            <a:ext cx="8381999" cy="10698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 b="0" baseline="0" i="0" sz="4000" cap="none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381000" y="2244969"/>
            <a:ext cx="4041648" cy="457200"/>
          </a:xfrm>
          <a:prstGeom prst="rect">
            <a:avLst/>
          </a:prstGeom>
          <a:solidFill>
            <a:srgbClr val="328D96">
              <a:alpha val="24705"/>
            </a:srgbClr>
          </a:solidFill>
          <a:ln cap="flat" cmpd="sng" w="127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-7619" marL="45720" rtl="0">
              <a:spcBef>
                <a:spcPts val="0"/>
              </a:spcBef>
              <a:buClr>
                <a:srgbClr val="414141"/>
              </a:buClr>
              <a:buFont typeface="Georgia"/>
              <a:buNone/>
              <a:defRPr b="1" sz="1900">
                <a:solidFill>
                  <a:srgbClr val="414141"/>
                </a:solidFill>
              </a:defRPr>
            </a:lvl1pPr>
            <a:lvl2pPr rtl="0">
              <a:spcBef>
                <a:spcPts val="0"/>
              </a:spcBef>
              <a:buFont typeface="Georgia"/>
              <a:buNone/>
              <a:defRPr b="1" sz="2000"/>
            </a:lvl2pPr>
            <a:lvl3pPr rtl="0">
              <a:spcBef>
                <a:spcPts val="0"/>
              </a:spcBef>
              <a:buFont typeface="Georgia"/>
              <a:buNone/>
              <a:defRPr b="1" sz="1800"/>
            </a:lvl3pPr>
            <a:lvl4pPr rtl="0">
              <a:spcBef>
                <a:spcPts val="0"/>
              </a:spcBef>
              <a:buFont typeface="Georgia"/>
              <a:buNone/>
              <a:defRPr b="1" sz="1600"/>
            </a:lvl4pPr>
            <a:lvl5pPr rtl="0">
              <a:spcBef>
                <a:spcPts val="0"/>
              </a:spcBef>
              <a:buFont typeface="Georgia"/>
              <a:buNone/>
              <a:defRPr b="1"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00" name="Shape 200"/>
          <p:cNvSpPr txBox="1"/>
          <p:nvPr>
            <p:ph idx="2" type="body"/>
          </p:nvPr>
        </p:nvSpPr>
        <p:spPr>
          <a:xfrm>
            <a:off x="4721225" y="2244969"/>
            <a:ext cx="4041774" cy="457200"/>
          </a:xfrm>
          <a:prstGeom prst="rect">
            <a:avLst/>
          </a:prstGeom>
          <a:solidFill>
            <a:srgbClr val="328D96">
              <a:alpha val="24705"/>
            </a:srgbClr>
          </a:solidFill>
          <a:ln cap="flat" cmpd="sng" w="127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-7619" marL="45720" rtl="0">
              <a:spcBef>
                <a:spcPts val="0"/>
              </a:spcBef>
              <a:buClr>
                <a:srgbClr val="414141"/>
              </a:buClr>
              <a:buFont typeface="Georgia"/>
              <a:buNone/>
              <a:defRPr b="1" sz="1900">
                <a:solidFill>
                  <a:srgbClr val="414141"/>
                </a:solidFill>
              </a:defRPr>
            </a:lvl1pPr>
            <a:lvl2pPr rtl="0">
              <a:spcBef>
                <a:spcPts val="0"/>
              </a:spcBef>
              <a:buFont typeface="Georgia"/>
              <a:buNone/>
              <a:defRPr b="1" sz="2000"/>
            </a:lvl2pPr>
            <a:lvl3pPr rtl="0">
              <a:spcBef>
                <a:spcPts val="0"/>
              </a:spcBef>
              <a:buFont typeface="Georgia"/>
              <a:buNone/>
              <a:defRPr b="1" sz="1800"/>
            </a:lvl3pPr>
            <a:lvl4pPr rtl="0">
              <a:spcBef>
                <a:spcPts val="0"/>
              </a:spcBef>
              <a:buFont typeface="Georgia"/>
              <a:buNone/>
              <a:defRPr b="1" sz="1600"/>
            </a:lvl4pPr>
            <a:lvl5pPr rtl="0">
              <a:spcBef>
                <a:spcPts val="0"/>
              </a:spcBef>
              <a:buFont typeface="Georgia"/>
              <a:buNone/>
              <a:defRPr b="1"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01" name="Shape 201"/>
          <p:cNvSpPr txBox="1"/>
          <p:nvPr>
            <p:ph idx="3" type="body"/>
          </p:nvPr>
        </p:nvSpPr>
        <p:spPr>
          <a:xfrm>
            <a:off x="381000" y="2708518"/>
            <a:ext cx="4041648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02" name="Shape 202"/>
          <p:cNvSpPr txBox="1"/>
          <p:nvPr>
            <p:ph idx="4" type="body"/>
          </p:nvPr>
        </p:nvSpPr>
        <p:spPr>
          <a:xfrm>
            <a:off x="4718303" y="2708518"/>
            <a:ext cx="4041774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03" name="Shape 203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04" name="Shape 204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  <p:sp>
        <p:nvSpPr>
          <p:cNvPr id="205" name="Shape 205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type="title"/>
          </p:nvPr>
        </p:nvSpPr>
        <p:spPr>
          <a:xfrm>
            <a:off x="457200" y="1143000"/>
            <a:ext cx="8229600" cy="10698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 sz="4000"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8" name="Shape 208"/>
          <p:cNvSpPr txBox="1"/>
          <p:nvPr>
            <p:ph idx="10" type="dt"/>
          </p:nvPr>
        </p:nvSpPr>
        <p:spPr>
          <a:xfrm>
            <a:off x="6583363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09" name="Shape 209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10" name="Shape 210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13" name="Shape 213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14" name="Shape 214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type="title"/>
          </p:nvPr>
        </p:nvSpPr>
        <p:spPr>
          <a:xfrm>
            <a:off x="5353496" y="1101970"/>
            <a:ext cx="3383280" cy="87782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Font typeface="Trebuchet MS"/>
              <a:buNone/>
              <a:defRPr b="1" sz="1800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5353496" y="2010726"/>
            <a:ext cx="3383280" cy="4617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9144" marL="9144" rtl="0">
              <a:spcBef>
                <a:spcPts val="0"/>
              </a:spcBef>
              <a:buFont typeface="Georgia"/>
              <a:buNone/>
              <a:defRPr sz="1400"/>
            </a:lvl1pPr>
            <a:lvl2pPr rtl="0">
              <a:spcBef>
                <a:spcPts val="0"/>
              </a:spcBef>
              <a:buFont typeface="Georgia"/>
              <a:buNone/>
              <a:defRPr sz="1200"/>
            </a:lvl2pPr>
            <a:lvl3pPr rtl="0">
              <a:spcBef>
                <a:spcPts val="0"/>
              </a:spcBef>
              <a:buFont typeface="Georgia"/>
              <a:buNone/>
              <a:defRPr sz="1000"/>
            </a:lvl3pPr>
            <a:lvl4pPr rtl="0">
              <a:spcBef>
                <a:spcPts val="0"/>
              </a:spcBef>
              <a:buFont typeface="Georgia"/>
              <a:buNone/>
              <a:defRPr sz="900"/>
            </a:lvl4pPr>
            <a:lvl5pPr rtl="0">
              <a:spcBef>
                <a:spcPts val="0"/>
              </a:spcBef>
              <a:buFont typeface="Georgia"/>
              <a:buNone/>
              <a:defRPr sz="9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18" name="Shape 218"/>
          <p:cNvSpPr txBox="1"/>
          <p:nvPr>
            <p:ph idx="2" type="body"/>
          </p:nvPr>
        </p:nvSpPr>
        <p:spPr>
          <a:xfrm>
            <a:off x="152400" y="776287"/>
            <a:ext cx="5102351" cy="58521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19" name="Shape 219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20" name="Shape 220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21" name="Shape 221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type="title"/>
          </p:nvPr>
        </p:nvSpPr>
        <p:spPr>
          <a:xfrm rot="-5400000">
            <a:off x="3393016" y="3156576"/>
            <a:ext cx="4681637" cy="5868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ctr">
              <a:spcBef>
                <a:spcPts val="0"/>
              </a:spcBef>
              <a:buFont typeface="Trebuchet MS"/>
              <a:buNone/>
              <a:defRPr b="1" sz="2000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24" name="Shape 224"/>
          <p:cNvSpPr/>
          <p:nvPr>
            <p:ph idx="2" type="pic"/>
          </p:nvPr>
        </p:nvSpPr>
        <p:spPr>
          <a:xfrm>
            <a:off x="403670" y="1143000"/>
            <a:ext cx="4572000" cy="4572000"/>
          </a:xfrm>
          <a:prstGeom prst="rect">
            <a:avLst/>
          </a:prstGeom>
          <a:solidFill>
            <a:srgbClr val="EAEAEA"/>
          </a:solidFill>
          <a:ln cap="flat" cmpd="sng" w="50800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chemeClr val="accent2"/>
              </a:buClr>
              <a:buFont typeface="Georgia"/>
              <a:buNone/>
              <a:defRPr b="0" baseline="0" i="0" sz="32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088442" y="3274308"/>
            <a:ext cx="2590800" cy="25164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lnSpc>
                <a:spcPct val="100000"/>
              </a:lnSpc>
              <a:spcBef>
                <a:spcPts val="0"/>
              </a:spcBef>
              <a:buFont typeface="Georgia"/>
              <a:buNone/>
              <a:defRPr sz="1300"/>
            </a:lvl1pPr>
            <a:lvl2pPr rtl="0">
              <a:spcBef>
                <a:spcPts val="0"/>
              </a:spcBef>
              <a:buFont typeface="Georgia"/>
              <a:buNone/>
              <a:defRPr sz="1200"/>
            </a:lvl2pPr>
            <a:lvl3pPr rtl="0">
              <a:spcBef>
                <a:spcPts val="0"/>
              </a:spcBef>
              <a:buFont typeface="Georgia"/>
              <a:buNone/>
              <a:defRPr sz="1000"/>
            </a:lvl3pPr>
            <a:lvl4pPr rtl="0">
              <a:spcBef>
                <a:spcPts val="0"/>
              </a:spcBef>
              <a:buFont typeface="Georgia"/>
              <a:buNone/>
              <a:defRPr sz="900"/>
            </a:lvl4pPr>
            <a:lvl5pPr rtl="0">
              <a:spcBef>
                <a:spcPts val="0"/>
              </a:spcBef>
              <a:buFont typeface="Georgia"/>
              <a:buNone/>
              <a:defRPr sz="9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26" name="Shape 226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31" name="Shape 231"/>
          <p:cNvSpPr txBox="1"/>
          <p:nvPr>
            <p:ph idx="1" type="body"/>
          </p:nvPr>
        </p:nvSpPr>
        <p:spPr>
          <a:xfrm rot="5400000">
            <a:off x="2409824" y="296862"/>
            <a:ext cx="4324349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2" name="Shape 232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3" name="Shape 233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4" name="Shape 234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type="title"/>
          </p:nvPr>
        </p:nvSpPr>
        <p:spPr>
          <a:xfrm rot="5400000">
            <a:off x="4991100" y="2933699"/>
            <a:ext cx="5486399" cy="1904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37" name="Shape 237"/>
          <p:cNvSpPr txBox="1"/>
          <p:nvPr>
            <p:ph idx="1" type="body"/>
          </p:nvPr>
        </p:nvSpPr>
        <p:spPr>
          <a:xfrm rot="5400000">
            <a:off x="838200" y="762000"/>
            <a:ext cx="5486399" cy="6248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8" name="Shape 238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9" name="Shape 239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40" name="Shape 240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x="304800" y="457200"/>
            <a:ext cx="8686800" cy="838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3600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304800" y="1554162"/>
            <a:ext cx="86868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00660" marL="342900" rtl="0" algn="l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✕"/>
              <a:defRPr sz="3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161290" marL="742950" rtl="0" algn="l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+"/>
              <a:defRPr sz="2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121919" marL="114300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✕"/>
              <a:defRPr sz="24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139700" marL="160020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✱"/>
              <a:defRPr sz="2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160020" marL="20574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✕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160020" marL="2514600" rtl="0" algn="l">
              <a:spcBef>
                <a:spcPts val="360"/>
              </a:spcBef>
              <a:buClr>
                <a:schemeClr val="accent1"/>
              </a:buClr>
              <a:buFont typeface="Noto Sans Symbols"/>
              <a:buChar char="+"/>
              <a:defRPr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167639" marL="2971800" rtl="0" algn="l">
              <a:spcBef>
                <a:spcPts val="320"/>
              </a:spcBef>
              <a:buClr>
                <a:schemeClr val="accent1"/>
              </a:buClr>
              <a:buFont typeface="Noto Sans Symbols"/>
              <a:buChar char="✱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167640" marL="3429000" rtl="0" algn="l">
              <a:spcBef>
                <a:spcPts val="320"/>
              </a:spcBef>
              <a:buClr>
                <a:schemeClr val="accent1"/>
              </a:buClr>
              <a:buFont typeface="Noto Sans Symbols"/>
              <a:buChar char="◆"/>
              <a:defRPr baseline="0"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175259" marL="3886200" rtl="0" algn="l">
              <a:spcBef>
                <a:spcPts val="280"/>
              </a:spcBef>
              <a:buClr>
                <a:schemeClr val="accent1"/>
              </a:buClr>
              <a:buFont typeface="Noto Sans Symbols"/>
              <a:buChar char="◼"/>
              <a:defRPr baseline="0" sz="14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60" name="Shape 260"/>
          <p:cNvSpPr txBox="1"/>
          <p:nvPr>
            <p:ph idx="10" type="dt"/>
          </p:nvPr>
        </p:nvSpPr>
        <p:spPr>
          <a:xfrm>
            <a:off x="6477000" y="76200"/>
            <a:ext cx="2514599" cy="2889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D38E2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61" name="Shape 261"/>
          <p:cNvSpPr txBox="1"/>
          <p:nvPr>
            <p:ph idx="11" type="ftr"/>
          </p:nvPr>
        </p:nvSpPr>
        <p:spPr>
          <a:xfrm>
            <a:off x="3581400" y="76200"/>
            <a:ext cx="2895600" cy="2889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 b="0" baseline="0" i="0" sz="1200" u="none" cap="none" strike="noStrike">
                <a:solidFill>
                  <a:srgbClr val="D28E2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62" name="Shape 262"/>
          <p:cNvSpPr txBox="1"/>
          <p:nvPr>
            <p:ph idx="12" type="sldNum"/>
          </p:nvPr>
        </p:nvSpPr>
        <p:spPr>
          <a:xfrm>
            <a:off x="8229600" y="6473825"/>
            <a:ext cx="758825" cy="2476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D38E27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09" name="Shape 309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10" name="Shape 310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11" name="Shape 311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12" name="Shape 312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/>
          <p:nvPr/>
        </p:nvSpPr>
        <p:spPr>
          <a:xfrm flipH="1" rot="10800000">
            <a:off x="5410200" y="3809999"/>
            <a:ext cx="3733800" cy="90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15" name="Shape 315"/>
          <p:cNvSpPr/>
          <p:nvPr/>
        </p:nvSpPr>
        <p:spPr>
          <a:xfrm flipH="1" rot="10800000">
            <a:off x="5410200" y="3897312"/>
            <a:ext cx="3733800" cy="19208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16" name="Shape 316"/>
          <p:cNvSpPr/>
          <p:nvPr/>
        </p:nvSpPr>
        <p:spPr>
          <a:xfrm flipH="1" rot="10800000">
            <a:off x="5410200" y="4114800"/>
            <a:ext cx="3733800" cy="9524"/>
          </a:xfrm>
          <a:prstGeom prst="rect">
            <a:avLst/>
          </a:prstGeom>
          <a:solidFill>
            <a:schemeClr val="accent2">
              <a:alpha val="64705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17" name="Shape 317"/>
          <p:cNvSpPr/>
          <p:nvPr/>
        </p:nvSpPr>
        <p:spPr>
          <a:xfrm flipH="1" rot="10800000">
            <a:off x="5410200" y="4164012"/>
            <a:ext cx="1965324" cy="1904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18" name="Shape 318"/>
          <p:cNvSpPr/>
          <p:nvPr/>
        </p:nvSpPr>
        <p:spPr>
          <a:xfrm flipH="1" rot="10800000">
            <a:off x="5410200" y="4198937"/>
            <a:ext cx="1965324" cy="9524"/>
          </a:xfrm>
          <a:prstGeom prst="rect">
            <a:avLst/>
          </a:prstGeom>
          <a:solidFill>
            <a:schemeClr val="accent2">
              <a:alpha val="64705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19" name="Shape 319"/>
          <p:cNvSpPr/>
          <p:nvPr/>
        </p:nvSpPr>
        <p:spPr>
          <a:xfrm>
            <a:off x="5410200" y="3962400"/>
            <a:ext cx="3063874" cy="2698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20" name="Shape 320"/>
          <p:cNvSpPr/>
          <p:nvPr/>
        </p:nvSpPr>
        <p:spPr>
          <a:xfrm>
            <a:off x="7377113" y="4060825"/>
            <a:ext cx="1600199" cy="36513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21" name="Shape 321"/>
          <p:cNvSpPr/>
          <p:nvPr/>
        </p:nvSpPr>
        <p:spPr>
          <a:xfrm>
            <a:off x="0" y="3649662"/>
            <a:ext cx="9144000" cy="244474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22" name="Shape 322"/>
          <p:cNvSpPr/>
          <p:nvPr/>
        </p:nvSpPr>
        <p:spPr>
          <a:xfrm>
            <a:off x="0" y="3675062"/>
            <a:ext cx="9144000" cy="141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23" name="Shape 323"/>
          <p:cNvSpPr/>
          <p:nvPr/>
        </p:nvSpPr>
        <p:spPr>
          <a:xfrm flipH="1" rot="10800000">
            <a:off x="6413500" y="3643312"/>
            <a:ext cx="2730500" cy="247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24" name="Shape 324"/>
          <p:cNvSpPr/>
          <p:nvPr/>
        </p:nvSpPr>
        <p:spPr>
          <a:xfrm>
            <a:off x="0" y="0"/>
            <a:ext cx="9144000" cy="37020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25" name="Shape 325"/>
          <p:cNvSpPr txBox="1"/>
          <p:nvPr>
            <p:ph type="ctrTitle"/>
          </p:nvPr>
        </p:nvSpPr>
        <p:spPr>
          <a:xfrm>
            <a:off x="457200" y="2401886"/>
            <a:ext cx="84582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26" name="Shape 326"/>
          <p:cNvSpPr txBox="1"/>
          <p:nvPr>
            <p:ph idx="1" type="subTitle"/>
          </p:nvPr>
        </p:nvSpPr>
        <p:spPr>
          <a:xfrm>
            <a:off x="457200" y="3899937"/>
            <a:ext cx="4953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7" marL="64008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  <a:defRPr b="0" baseline="0" i="0" sz="2400" u="none" cap="none" strike="noStrik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ctr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None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ctr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ctr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ctr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27" name="Shape 327"/>
          <p:cNvSpPr txBox="1"/>
          <p:nvPr>
            <p:ph idx="10" type="dt"/>
          </p:nvPr>
        </p:nvSpPr>
        <p:spPr>
          <a:xfrm>
            <a:off x="6705600" y="4206875"/>
            <a:ext cx="960437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28" name="Shape 328"/>
          <p:cNvSpPr txBox="1"/>
          <p:nvPr>
            <p:ph idx="11" type="ftr"/>
          </p:nvPr>
        </p:nvSpPr>
        <p:spPr>
          <a:xfrm>
            <a:off x="5410200" y="4205287"/>
            <a:ext cx="1295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29" name="Shape 329"/>
          <p:cNvSpPr txBox="1"/>
          <p:nvPr>
            <p:ph idx="12" type="sldNum"/>
          </p:nvPr>
        </p:nvSpPr>
        <p:spPr>
          <a:xfrm>
            <a:off x="8320088" y="1588"/>
            <a:ext cx="74771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/>
          <p:nvPr>
            <p:ph type="title"/>
          </p:nvPr>
        </p:nvSpPr>
        <p:spPr>
          <a:xfrm>
            <a:off x="722312" y="19812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rgbClr val="FFFFFF"/>
              </a:buClr>
              <a:buFont typeface="Trebuchet MS"/>
              <a:buNone/>
              <a:defRPr b="1" baseline="0" sz="4300" cap="none">
                <a:solidFill>
                  <a:srgbClr val="FFFFFF"/>
                </a:solidFill>
              </a:defRPr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32" name="Shape 332"/>
          <p:cNvSpPr txBox="1"/>
          <p:nvPr>
            <p:ph idx="1" type="body"/>
          </p:nvPr>
        </p:nvSpPr>
        <p:spPr>
          <a:xfrm>
            <a:off x="722312" y="3367087"/>
            <a:ext cx="7772400" cy="15097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19" marL="45720" rtl="0">
              <a:spcBef>
                <a:spcPts val="0"/>
              </a:spcBef>
              <a:buClr>
                <a:schemeClr val="dk2"/>
              </a:buClr>
              <a:buFont typeface="Georgia"/>
              <a:buNone/>
              <a:defRPr b="0" sz="2100"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800">
                <a:solidFill>
                  <a:srgbClr val="888888"/>
                </a:solidFill>
              </a:defRPr>
            </a:lvl2pPr>
            <a:lvl3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600">
                <a:solidFill>
                  <a:srgbClr val="888888"/>
                </a:solidFill>
              </a:defRPr>
            </a:lvl3pPr>
            <a:lvl4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400">
                <a:solidFill>
                  <a:srgbClr val="888888"/>
                </a:solidFill>
              </a:defRPr>
            </a:lvl4pPr>
            <a:lvl5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400">
                <a:solidFill>
                  <a:srgbClr val="888888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33" name="Shape 333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34" name="Shape 334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35" name="Shape 335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38" name="Shape 338"/>
          <p:cNvSpPr txBox="1"/>
          <p:nvPr>
            <p:ph idx="1" type="body"/>
          </p:nvPr>
        </p:nvSpPr>
        <p:spPr>
          <a:xfrm>
            <a:off x="457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39" name="Shape 339"/>
          <p:cNvSpPr txBox="1"/>
          <p:nvPr>
            <p:ph idx="2" type="body"/>
          </p:nvPr>
        </p:nvSpPr>
        <p:spPr>
          <a:xfrm>
            <a:off x="4648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40" name="Shape 340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41" name="Shape 341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42" name="Shape 342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/>
          <p:nvPr>
            <p:ph type="title"/>
          </p:nvPr>
        </p:nvSpPr>
        <p:spPr>
          <a:xfrm>
            <a:off x="381000" y="1143000"/>
            <a:ext cx="8381999" cy="10698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 b="0" baseline="0" i="0" sz="4000" cap="none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45" name="Shape 345"/>
          <p:cNvSpPr txBox="1"/>
          <p:nvPr>
            <p:ph idx="1" type="body"/>
          </p:nvPr>
        </p:nvSpPr>
        <p:spPr>
          <a:xfrm>
            <a:off x="381000" y="2244969"/>
            <a:ext cx="4041648" cy="457200"/>
          </a:xfrm>
          <a:prstGeom prst="rect">
            <a:avLst/>
          </a:prstGeom>
          <a:solidFill>
            <a:srgbClr val="328D96">
              <a:alpha val="24705"/>
            </a:srgbClr>
          </a:solidFill>
          <a:ln cap="flat" cmpd="sng" w="127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-7619" marL="45720" rtl="0">
              <a:spcBef>
                <a:spcPts val="0"/>
              </a:spcBef>
              <a:buClr>
                <a:srgbClr val="414141"/>
              </a:buClr>
              <a:buFont typeface="Georgia"/>
              <a:buNone/>
              <a:defRPr b="1" sz="1900">
                <a:solidFill>
                  <a:srgbClr val="414141"/>
                </a:solidFill>
              </a:defRPr>
            </a:lvl1pPr>
            <a:lvl2pPr rtl="0">
              <a:spcBef>
                <a:spcPts val="0"/>
              </a:spcBef>
              <a:buFont typeface="Georgia"/>
              <a:buNone/>
              <a:defRPr b="1" sz="2000"/>
            </a:lvl2pPr>
            <a:lvl3pPr rtl="0">
              <a:spcBef>
                <a:spcPts val="0"/>
              </a:spcBef>
              <a:buFont typeface="Georgia"/>
              <a:buNone/>
              <a:defRPr b="1" sz="1800"/>
            </a:lvl3pPr>
            <a:lvl4pPr rtl="0">
              <a:spcBef>
                <a:spcPts val="0"/>
              </a:spcBef>
              <a:buFont typeface="Georgia"/>
              <a:buNone/>
              <a:defRPr b="1" sz="1600"/>
            </a:lvl4pPr>
            <a:lvl5pPr rtl="0">
              <a:spcBef>
                <a:spcPts val="0"/>
              </a:spcBef>
              <a:buFont typeface="Georgia"/>
              <a:buNone/>
              <a:defRPr b="1"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46" name="Shape 346"/>
          <p:cNvSpPr txBox="1"/>
          <p:nvPr>
            <p:ph idx="2" type="body"/>
          </p:nvPr>
        </p:nvSpPr>
        <p:spPr>
          <a:xfrm>
            <a:off x="4721225" y="2244969"/>
            <a:ext cx="4041774" cy="457200"/>
          </a:xfrm>
          <a:prstGeom prst="rect">
            <a:avLst/>
          </a:prstGeom>
          <a:solidFill>
            <a:srgbClr val="328D96">
              <a:alpha val="24705"/>
            </a:srgbClr>
          </a:solidFill>
          <a:ln cap="flat" cmpd="sng" w="127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-7619" marL="45720" rtl="0">
              <a:spcBef>
                <a:spcPts val="0"/>
              </a:spcBef>
              <a:buClr>
                <a:srgbClr val="414141"/>
              </a:buClr>
              <a:buFont typeface="Georgia"/>
              <a:buNone/>
              <a:defRPr b="1" sz="1900">
                <a:solidFill>
                  <a:srgbClr val="414141"/>
                </a:solidFill>
              </a:defRPr>
            </a:lvl1pPr>
            <a:lvl2pPr rtl="0">
              <a:spcBef>
                <a:spcPts val="0"/>
              </a:spcBef>
              <a:buFont typeface="Georgia"/>
              <a:buNone/>
              <a:defRPr b="1" sz="2000"/>
            </a:lvl2pPr>
            <a:lvl3pPr rtl="0">
              <a:spcBef>
                <a:spcPts val="0"/>
              </a:spcBef>
              <a:buFont typeface="Georgia"/>
              <a:buNone/>
              <a:defRPr b="1" sz="1800"/>
            </a:lvl3pPr>
            <a:lvl4pPr rtl="0">
              <a:spcBef>
                <a:spcPts val="0"/>
              </a:spcBef>
              <a:buFont typeface="Georgia"/>
              <a:buNone/>
              <a:defRPr b="1" sz="1600"/>
            </a:lvl4pPr>
            <a:lvl5pPr rtl="0">
              <a:spcBef>
                <a:spcPts val="0"/>
              </a:spcBef>
              <a:buFont typeface="Georgia"/>
              <a:buNone/>
              <a:defRPr b="1"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47" name="Shape 347"/>
          <p:cNvSpPr txBox="1"/>
          <p:nvPr>
            <p:ph idx="3" type="body"/>
          </p:nvPr>
        </p:nvSpPr>
        <p:spPr>
          <a:xfrm>
            <a:off x="381000" y="2708518"/>
            <a:ext cx="4041648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48" name="Shape 348"/>
          <p:cNvSpPr txBox="1"/>
          <p:nvPr>
            <p:ph idx="4" type="body"/>
          </p:nvPr>
        </p:nvSpPr>
        <p:spPr>
          <a:xfrm>
            <a:off x="4718303" y="2708518"/>
            <a:ext cx="4041774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49" name="Shape 349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50" name="Shape 350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  <p:sp>
        <p:nvSpPr>
          <p:cNvPr id="351" name="Shape 351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/>
          <p:nvPr>
            <p:ph type="title"/>
          </p:nvPr>
        </p:nvSpPr>
        <p:spPr>
          <a:xfrm>
            <a:off x="457200" y="1143000"/>
            <a:ext cx="8229600" cy="10698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 sz="4000"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54" name="Shape 354"/>
          <p:cNvSpPr txBox="1"/>
          <p:nvPr>
            <p:ph idx="10" type="dt"/>
          </p:nvPr>
        </p:nvSpPr>
        <p:spPr>
          <a:xfrm>
            <a:off x="6583363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55" name="Shape 355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56" name="Shape 356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bg>
      <p:bgPr>
        <a:blipFill rotWithShape="1">
          <a:blip r:embed="rId2">
            <a:alphaModFix/>
          </a:blip>
          <a:tile algn="tl" flip="none" tx="0" sx="60000" ty="0" sy="60000"/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" type="body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marL="365760" rtl="0" algn="l">
              <a:spcBef>
                <a:spcPts val="480"/>
              </a:spcBef>
              <a:buClr>
                <a:schemeClr val="accent1"/>
              </a:buClr>
              <a:buFont typeface="Noto Sans Symbols"/>
              <a:buChar char="❧"/>
              <a:defRPr sz="24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marL="777240" rtl="0" algn="l">
              <a:spcBef>
                <a:spcPts val="440"/>
              </a:spcBef>
              <a:buClr>
                <a:schemeClr val="accent1"/>
              </a:buClr>
              <a:buFont typeface="Noto Sans Symbols"/>
              <a:buChar char="❧"/>
              <a:defRPr sz="22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marL="114300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20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marL="1508760" rtl="0" algn="l">
              <a:spcBef>
                <a:spcPts val="360"/>
              </a:spcBef>
              <a:buClr>
                <a:schemeClr val="accent1"/>
              </a:buClr>
              <a:buFont typeface="Noto Sans Symbols"/>
              <a:buChar char="❧"/>
              <a:defRPr sz="18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marL="1828800" rtl="0" algn="l">
              <a:spcBef>
                <a:spcPts val="320"/>
              </a:spcBef>
              <a:buClr>
                <a:schemeClr val="accent1"/>
              </a:buClr>
              <a:buFont typeface="Noto Sans Symbols"/>
              <a:buChar char="❧"/>
              <a:defRPr sz="16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marL="214884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marL="246888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marL="278892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marL="310896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sz="5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grpSp>
        <p:nvGrpSpPr>
          <p:cNvPr id="49" name="Shape 49"/>
          <p:cNvGrpSpPr/>
          <p:nvPr/>
        </p:nvGrpSpPr>
        <p:grpSpPr>
          <a:xfrm>
            <a:off x="1172583" y="1392216"/>
            <a:ext cx="6779109" cy="923329"/>
            <a:chOff x="1172583" y="1381458"/>
            <a:chExt cx="6779109" cy="923329"/>
          </a:xfrm>
        </p:grpSpPr>
        <p:sp>
          <p:nvSpPr>
            <p:cNvPr id="50" name="Shape 50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n-US" sz="5400" u="none" cap="none" strike="noStrike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51" name="Shape 51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10800000">
              <a:off x="4831975" y="192265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59" name="Shape 359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60" name="Shape 360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/>
          <p:nvPr>
            <p:ph type="title"/>
          </p:nvPr>
        </p:nvSpPr>
        <p:spPr>
          <a:xfrm>
            <a:off x="5353496" y="1101970"/>
            <a:ext cx="3383280" cy="87782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Font typeface="Trebuchet MS"/>
              <a:buNone/>
              <a:defRPr b="1" sz="1800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63" name="Shape 363"/>
          <p:cNvSpPr txBox="1"/>
          <p:nvPr>
            <p:ph idx="1" type="body"/>
          </p:nvPr>
        </p:nvSpPr>
        <p:spPr>
          <a:xfrm>
            <a:off x="5353496" y="2010726"/>
            <a:ext cx="3383280" cy="4617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9144" marL="9144" rtl="0">
              <a:spcBef>
                <a:spcPts val="0"/>
              </a:spcBef>
              <a:buFont typeface="Georgia"/>
              <a:buNone/>
              <a:defRPr sz="1400"/>
            </a:lvl1pPr>
            <a:lvl2pPr rtl="0">
              <a:spcBef>
                <a:spcPts val="0"/>
              </a:spcBef>
              <a:buFont typeface="Georgia"/>
              <a:buNone/>
              <a:defRPr sz="1200"/>
            </a:lvl2pPr>
            <a:lvl3pPr rtl="0">
              <a:spcBef>
                <a:spcPts val="0"/>
              </a:spcBef>
              <a:buFont typeface="Georgia"/>
              <a:buNone/>
              <a:defRPr sz="1000"/>
            </a:lvl3pPr>
            <a:lvl4pPr rtl="0">
              <a:spcBef>
                <a:spcPts val="0"/>
              </a:spcBef>
              <a:buFont typeface="Georgia"/>
              <a:buNone/>
              <a:defRPr sz="900"/>
            </a:lvl4pPr>
            <a:lvl5pPr rtl="0">
              <a:spcBef>
                <a:spcPts val="0"/>
              </a:spcBef>
              <a:buFont typeface="Georgia"/>
              <a:buNone/>
              <a:defRPr sz="9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64" name="Shape 364"/>
          <p:cNvSpPr txBox="1"/>
          <p:nvPr>
            <p:ph idx="2" type="body"/>
          </p:nvPr>
        </p:nvSpPr>
        <p:spPr>
          <a:xfrm>
            <a:off x="152400" y="776287"/>
            <a:ext cx="5102351" cy="58521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65" name="Shape 365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66" name="Shape 366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67" name="Shape 367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/>
          <p:nvPr>
            <p:ph type="title"/>
          </p:nvPr>
        </p:nvSpPr>
        <p:spPr>
          <a:xfrm rot="-5400000">
            <a:off x="3393016" y="3156576"/>
            <a:ext cx="4681637" cy="5868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ctr">
              <a:spcBef>
                <a:spcPts val="0"/>
              </a:spcBef>
              <a:buFont typeface="Trebuchet MS"/>
              <a:buNone/>
              <a:defRPr b="1" sz="2000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70" name="Shape 370"/>
          <p:cNvSpPr/>
          <p:nvPr>
            <p:ph idx="2" type="pic"/>
          </p:nvPr>
        </p:nvSpPr>
        <p:spPr>
          <a:xfrm>
            <a:off x="403670" y="1143000"/>
            <a:ext cx="4572000" cy="4572000"/>
          </a:xfrm>
          <a:prstGeom prst="rect">
            <a:avLst/>
          </a:prstGeom>
          <a:solidFill>
            <a:srgbClr val="EAEAEA"/>
          </a:solidFill>
          <a:ln cap="flat" cmpd="sng" w="50800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chemeClr val="accent2"/>
              </a:buClr>
              <a:buFont typeface="Georgia"/>
              <a:buNone/>
              <a:defRPr b="0" baseline="0" i="0" sz="32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71" name="Shape 371"/>
          <p:cNvSpPr txBox="1"/>
          <p:nvPr>
            <p:ph idx="1" type="body"/>
          </p:nvPr>
        </p:nvSpPr>
        <p:spPr>
          <a:xfrm>
            <a:off x="6088442" y="3274308"/>
            <a:ext cx="2590800" cy="25164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lnSpc>
                <a:spcPct val="100000"/>
              </a:lnSpc>
              <a:spcBef>
                <a:spcPts val="0"/>
              </a:spcBef>
              <a:buFont typeface="Georgia"/>
              <a:buNone/>
              <a:defRPr sz="1300"/>
            </a:lvl1pPr>
            <a:lvl2pPr rtl="0">
              <a:spcBef>
                <a:spcPts val="0"/>
              </a:spcBef>
              <a:buFont typeface="Georgia"/>
              <a:buNone/>
              <a:defRPr sz="1200"/>
            </a:lvl2pPr>
            <a:lvl3pPr rtl="0">
              <a:spcBef>
                <a:spcPts val="0"/>
              </a:spcBef>
              <a:buFont typeface="Georgia"/>
              <a:buNone/>
              <a:defRPr sz="1000"/>
            </a:lvl3pPr>
            <a:lvl4pPr rtl="0">
              <a:spcBef>
                <a:spcPts val="0"/>
              </a:spcBef>
              <a:buFont typeface="Georgia"/>
              <a:buNone/>
              <a:defRPr sz="900"/>
            </a:lvl4pPr>
            <a:lvl5pPr rtl="0">
              <a:spcBef>
                <a:spcPts val="0"/>
              </a:spcBef>
              <a:buFont typeface="Georgia"/>
              <a:buNone/>
              <a:defRPr sz="9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72" name="Shape 372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73" name="Shape 373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74" name="Shape 374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77" name="Shape 377"/>
          <p:cNvSpPr txBox="1"/>
          <p:nvPr>
            <p:ph idx="1" type="body"/>
          </p:nvPr>
        </p:nvSpPr>
        <p:spPr>
          <a:xfrm rot="5400000">
            <a:off x="2409824" y="296862"/>
            <a:ext cx="4324349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78" name="Shape 378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79" name="Shape 379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80" name="Shape 380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/>
          <p:nvPr>
            <p:ph type="title"/>
          </p:nvPr>
        </p:nvSpPr>
        <p:spPr>
          <a:xfrm rot="5400000">
            <a:off x="4991100" y="2933699"/>
            <a:ext cx="5486399" cy="1904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83" name="Shape 383"/>
          <p:cNvSpPr txBox="1"/>
          <p:nvPr>
            <p:ph idx="1" type="body"/>
          </p:nvPr>
        </p:nvSpPr>
        <p:spPr>
          <a:xfrm rot="5400000">
            <a:off x="838200" y="762000"/>
            <a:ext cx="5486399" cy="6248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84" name="Shape 384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85" name="Shape 385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86" name="Shape 386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15" name="Shape 415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16" name="Shape 416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17" name="Shape 417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18" name="Shape 418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/>
          <p:nvPr/>
        </p:nvSpPr>
        <p:spPr>
          <a:xfrm flipH="1" rot="10800000">
            <a:off x="5410200" y="3809999"/>
            <a:ext cx="3733800" cy="90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21" name="Shape 421"/>
          <p:cNvSpPr/>
          <p:nvPr/>
        </p:nvSpPr>
        <p:spPr>
          <a:xfrm flipH="1" rot="10800000">
            <a:off x="5410200" y="3897312"/>
            <a:ext cx="3733800" cy="19208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22" name="Shape 422"/>
          <p:cNvSpPr/>
          <p:nvPr/>
        </p:nvSpPr>
        <p:spPr>
          <a:xfrm flipH="1" rot="10800000">
            <a:off x="5410200" y="4114800"/>
            <a:ext cx="3733800" cy="9524"/>
          </a:xfrm>
          <a:prstGeom prst="rect">
            <a:avLst/>
          </a:prstGeom>
          <a:solidFill>
            <a:schemeClr val="accent2">
              <a:alpha val="64705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23" name="Shape 423"/>
          <p:cNvSpPr/>
          <p:nvPr/>
        </p:nvSpPr>
        <p:spPr>
          <a:xfrm flipH="1" rot="10800000">
            <a:off x="5410200" y="4164012"/>
            <a:ext cx="1965324" cy="1904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24" name="Shape 424"/>
          <p:cNvSpPr/>
          <p:nvPr/>
        </p:nvSpPr>
        <p:spPr>
          <a:xfrm flipH="1" rot="10800000">
            <a:off x="5410200" y="4198937"/>
            <a:ext cx="1965324" cy="9524"/>
          </a:xfrm>
          <a:prstGeom prst="rect">
            <a:avLst/>
          </a:prstGeom>
          <a:solidFill>
            <a:schemeClr val="accent2">
              <a:alpha val="64705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25" name="Shape 425"/>
          <p:cNvSpPr/>
          <p:nvPr/>
        </p:nvSpPr>
        <p:spPr>
          <a:xfrm>
            <a:off x="5410200" y="3962400"/>
            <a:ext cx="3063874" cy="2698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26" name="Shape 426"/>
          <p:cNvSpPr/>
          <p:nvPr/>
        </p:nvSpPr>
        <p:spPr>
          <a:xfrm>
            <a:off x="7377113" y="4060825"/>
            <a:ext cx="1600199" cy="36513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27" name="Shape 427"/>
          <p:cNvSpPr/>
          <p:nvPr/>
        </p:nvSpPr>
        <p:spPr>
          <a:xfrm>
            <a:off x="0" y="3649662"/>
            <a:ext cx="9144000" cy="244474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28" name="Shape 428"/>
          <p:cNvSpPr/>
          <p:nvPr/>
        </p:nvSpPr>
        <p:spPr>
          <a:xfrm>
            <a:off x="0" y="3675062"/>
            <a:ext cx="9144000" cy="141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29" name="Shape 429"/>
          <p:cNvSpPr/>
          <p:nvPr/>
        </p:nvSpPr>
        <p:spPr>
          <a:xfrm flipH="1" rot="10800000">
            <a:off x="6413500" y="3643312"/>
            <a:ext cx="2730500" cy="247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30" name="Shape 430"/>
          <p:cNvSpPr/>
          <p:nvPr/>
        </p:nvSpPr>
        <p:spPr>
          <a:xfrm>
            <a:off x="0" y="0"/>
            <a:ext cx="9144000" cy="37020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31" name="Shape 431"/>
          <p:cNvSpPr txBox="1"/>
          <p:nvPr>
            <p:ph type="ctrTitle"/>
          </p:nvPr>
        </p:nvSpPr>
        <p:spPr>
          <a:xfrm>
            <a:off x="457200" y="2401886"/>
            <a:ext cx="84582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32" name="Shape 432"/>
          <p:cNvSpPr txBox="1"/>
          <p:nvPr>
            <p:ph idx="1" type="subTitle"/>
          </p:nvPr>
        </p:nvSpPr>
        <p:spPr>
          <a:xfrm>
            <a:off x="457200" y="3899937"/>
            <a:ext cx="4953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7" marL="64008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  <a:defRPr b="0" baseline="0" i="0" sz="2400" u="none" cap="none" strike="noStrik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ctr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None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ctr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ctr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ctr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33" name="Shape 433"/>
          <p:cNvSpPr txBox="1"/>
          <p:nvPr>
            <p:ph idx="10" type="dt"/>
          </p:nvPr>
        </p:nvSpPr>
        <p:spPr>
          <a:xfrm>
            <a:off x="6705600" y="4206875"/>
            <a:ext cx="960437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34" name="Shape 434"/>
          <p:cNvSpPr txBox="1"/>
          <p:nvPr>
            <p:ph idx="11" type="ftr"/>
          </p:nvPr>
        </p:nvSpPr>
        <p:spPr>
          <a:xfrm>
            <a:off x="5410200" y="4205287"/>
            <a:ext cx="1295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35" name="Shape 435"/>
          <p:cNvSpPr txBox="1"/>
          <p:nvPr>
            <p:ph idx="12" type="sldNum"/>
          </p:nvPr>
        </p:nvSpPr>
        <p:spPr>
          <a:xfrm>
            <a:off x="8320088" y="1588"/>
            <a:ext cx="74771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Shape 437"/>
          <p:cNvSpPr txBox="1"/>
          <p:nvPr>
            <p:ph type="title"/>
          </p:nvPr>
        </p:nvSpPr>
        <p:spPr>
          <a:xfrm>
            <a:off x="722312" y="19812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rgbClr val="FFFFFF"/>
              </a:buClr>
              <a:buFont typeface="Trebuchet MS"/>
              <a:buNone/>
              <a:defRPr b="1" baseline="0" sz="4300" cap="none">
                <a:solidFill>
                  <a:srgbClr val="FFFFFF"/>
                </a:solidFill>
              </a:defRPr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38" name="Shape 438"/>
          <p:cNvSpPr txBox="1"/>
          <p:nvPr>
            <p:ph idx="1" type="body"/>
          </p:nvPr>
        </p:nvSpPr>
        <p:spPr>
          <a:xfrm>
            <a:off x="722312" y="3367087"/>
            <a:ext cx="7772400" cy="15097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19" marL="45720" rtl="0">
              <a:spcBef>
                <a:spcPts val="0"/>
              </a:spcBef>
              <a:buClr>
                <a:schemeClr val="dk2"/>
              </a:buClr>
              <a:buFont typeface="Georgia"/>
              <a:buNone/>
              <a:defRPr b="0" sz="2100"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800">
                <a:solidFill>
                  <a:srgbClr val="888888"/>
                </a:solidFill>
              </a:defRPr>
            </a:lvl2pPr>
            <a:lvl3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600">
                <a:solidFill>
                  <a:srgbClr val="888888"/>
                </a:solidFill>
              </a:defRPr>
            </a:lvl3pPr>
            <a:lvl4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400">
                <a:solidFill>
                  <a:srgbClr val="888888"/>
                </a:solidFill>
              </a:defRPr>
            </a:lvl4pPr>
            <a:lvl5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400">
                <a:solidFill>
                  <a:srgbClr val="888888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39" name="Shape 439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40" name="Shape 440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41" name="Shape 441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44" name="Shape 444"/>
          <p:cNvSpPr txBox="1"/>
          <p:nvPr>
            <p:ph idx="1" type="body"/>
          </p:nvPr>
        </p:nvSpPr>
        <p:spPr>
          <a:xfrm>
            <a:off x="457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45" name="Shape 445"/>
          <p:cNvSpPr txBox="1"/>
          <p:nvPr>
            <p:ph idx="2" type="body"/>
          </p:nvPr>
        </p:nvSpPr>
        <p:spPr>
          <a:xfrm>
            <a:off x="4648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46" name="Shape 446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47" name="Shape 447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48" name="Shape 448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 txBox="1"/>
          <p:nvPr>
            <p:ph type="title"/>
          </p:nvPr>
        </p:nvSpPr>
        <p:spPr>
          <a:xfrm>
            <a:off x="381000" y="1143000"/>
            <a:ext cx="8381999" cy="10698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 b="0" baseline="0" i="0" sz="4000" cap="none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51" name="Shape 451"/>
          <p:cNvSpPr txBox="1"/>
          <p:nvPr>
            <p:ph idx="1" type="body"/>
          </p:nvPr>
        </p:nvSpPr>
        <p:spPr>
          <a:xfrm>
            <a:off x="381000" y="2244969"/>
            <a:ext cx="4041648" cy="457200"/>
          </a:xfrm>
          <a:prstGeom prst="rect">
            <a:avLst/>
          </a:prstGeom>
          <a:solidFill>
            <a:srgbClr val="328D96">
              <a:alpha val="24705"/>
            </a:srgbClr>
          </a:solidFill>
          <a:ln cap="flat" cmpd="sng" w="127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-7619" marL="45720" rtl="0">
              <a:spcBef>
                <a:spcPts val="0"/>
              </a:spcBef>
              <a:buClr>
                <a:srgbClr val="414141"/>
              </a:buClr>
              <a:buFont typeface="Georgia"/>
              <a:buNone/>
              <a:defRPr b="1" sz="1900">
                <a:solidFill>
                  <a:srgbClr val="414141"/>
                </a:solidFill>
              </a:defRPr>
            </a:lvl1pPr>
            <a:lvl2pPr rtl="0">
              <a:spcBef>
                <a:spcPts val="0"/>
              </a:spcBef>
              <a:buFont typeface="Georgia"/>
              <a:buNone/>
              <a:defRPr b="1" sz="2000"/>
            </a:lvl2pPr>
            <a:lvl3pPr rtl="0">
              <a:spcBef>
                <a:spcPts val="0"/>
              </a:spcBef>
              <a:buFont typeface="Georgia"/>
              <a:buNone/>
              <a:defRPr b="1" sz="1800"/>
            </a:lvl3pPr>
            <a:lvl4pPr rtl="0">
              <a:spcBef>
                <a:spcPts val="0"/>
              </a:spcBef>
              <a:buFont typeface="Georgia"/>
              <a:buNone/>
              <a:defRPr b="1" sz="1600"/>
            </a:lvl4pPr>
            <a:lvl5pPr rtl="0">
              <a:spcBef>
                <a:spcPts val="0"/>
              </a:spcBef>
              <a:buFont typeface="Georgia"/>
              <a:buNone/>
              <a:defRPr b="1"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52" name="Shape 452"/>
          <p:cNvSpPr txBox="1"/>
          <p:nvPr>
            <p:ph idx="2" type="body"/>
          </p:nvPr>
        </p:nvSpPr>
        <p:spPr>
          <a:xfrm>
            <a:off x="4721225" y="2244969"/>
            <a:ext cx="4041774" cy="457200"/>
          </a:xfrm>
          <a:prstGeom prst="rect">
            <a:avLst/>
          </a:prstGeom>
          <a:solidFill>
            <a:srgbClr val="328D96">
              <a:alpha val="24705"/>
            </a:srgbClr>
          </a:solidFill>
          <a:ln cap="flat" cmpd="sng" w="127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-7619" marL="45720" rtl="0">
              <a:spcBef>
                <a:spcPts val="0"/>
              </a:spcBef>
              <a:buClr>
                <a:srgbClr val="414141"/>
              </a:buClr>
              <a:buFont typeface="Georgia"/>
              <a:buNone/>
              <a:defRPr b="1" sz="1900">
                <a:solidFill>
                  <a:srgbClr val="414141"/>
                </a:solidFill>
              </a:defRPr>
            </a:lvl1pPr>
            <a:lvl2pPr rtl="0">
              <a:spcBef>
                <a:spcPts val="0"/>
              </a:spcBef>
              <a:buFont typeface="Georgia"/>
              <a:buNone/>
              <a:defRPr b="1" sz="2000"/>
            </a:lvl2pPr>
            <a:lvl3pPr rtl="0">
              <a:spcBef>
                <a:spcPts val="0"/>
              </a:spcBef>
              <a:buFont typeface="Georgia"/>
              <a:buNone/>
              <a:defRPr b="1" sz="1800"/>
            </a:lvl3pPr>
            <a:lvl4pPr rtl="0">
              <a:spcBef>
                <a:spcPts val="0"/>
              </a:spcBef>
              <a:buFont typeface="Georgia"/>
              <a:buNone/>
              <a:defRPr b="1" sz="1600"/>
            </a:lvl4pPr>
            <a:lvl5pPr rtl="0">
              <a:spcBef>
                <a:spcPts val="0"/>
              </a:spcBef>
              <a:buFont typeface="Georgia"/>
              <a:buNone/>
              <a:defRPr b="1"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53" name="Shape 453"/>
          <p:cNvSpPr txBox="1"/>
          <p:nvPr>
            <p:ph idx="3" type="body"/>
          </p:nvPr>
        </p:nvSpPr>
        <p:spPr>
          <a:xfrm>
            <a:off x="381000" y="2708518"/>
            <a:ext cx="4041648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54" name="Shape 454"/>
          <p:cNvSpPr txBox="1"/>
          <p:nvPr>
            <p:ph idx="4" type="body"/>
          </p:nvPr>
        </p:nvSpPr>
        <p:spPr>
          <a:xfrm>
            <a:off x="4718303" y="2708518"/>
            <a:ext cx="4041774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55" name="Shape 455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56" name="Shape 456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  <p:sp>
        <p:nvSpPr>
          <p:cNvPr id="457" name="Shape 457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sp>
        <p:nvSpPr>
          <p:cNvPr id="57" name="Shape 57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grpSp>
        <p:nvGrpSpPr>
          <p:cNvPr id="58" name="Shape 58"/>
          <p:cNvGrpSpPr/>
          <p:nvPr/>
        </p:nvGrpSpPr>
        <p:grpSpPr>
          <a:xfrm>
            <a:off x="1172583" y="1392216"/>
            <a:ext cx="6779109" cy="923329"/>
            <a:chOff x="1172583" y="1381458"/>
            <a:chExt cx="6779109" cy="923329"/>
          </a:xfrm>
        </p:grpSpPr>
        <p:sp>
          <p:nvSpPr>
            <p:cNvPr id="59" name="Shape 59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n-US" sz="5400" u="none" cap="none" strike="noStrike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60" name="Shape 60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1" name="Shape 61"/>
            <p:cNvCxnSpPr/>
            <p:nvPr/>
          </p:nvCxnSpPr>
          <p:spPr>
            <a:xfrm rot="10800000">
              <a:off x="4831975" y="192265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2240280"/>
            <a:ext cx="3803904" cy="38770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marL="365760" rtl="0" algn="l">
              <a:spcBef>
                <a:spcPts val="480"/>
              </a:spcBef>
              <a:buClr>
                <a:schemeClr val="accent1"/>
              </a:buClr>
              <a:buFont typeface="Noto Sans Symbols"/>
              <a:buChar char="❧"/>
              <a:defRPr sz="24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marL="777240" rtl="0" algn="l">
              <a:spcBef>
                <a:spcPts val="440"/>
              </a:spcBef>
              <a:buClr>
                <a:schemeClr val="accent1"/>
              </a:buClr>
              <a:buFont typeface="Noto Sans Symbols"/>
              <a:buChar char="❧"/>
              <a:defRPr sz="22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marL="114300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20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marL="1508760" rtl="0" algn="l">
              <a:spcBef>
                <a:spcPts val="360"/>
              </a:spcBef>
              <a:buClr>
                <a:schemeClr val="accent1"/>
              </a:buClr>
              <a:buFont typeface="Noto Sans Symbols"/>
              <a:buChar char="❧"/>
              <a:defRPr sz="18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marL="1828800" rtl="0" algn="l">
              <a:spcBef>
                <a:spcPts val="320"/>
              </a:spcBef>
              <a:buClr>
                <a:schemeClr val="accent1"/>
              </a:buClr>
              <a:buFont typeface="Noto Sans Symbols"/>
              <a:buChar char="❧"/>
              <a:defRPr sz="16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marL="214884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marL="246888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marL="278892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marL="310896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2" type="body"/>
          </p:nvPr>
        </p:nvSpPr>
        <p:spPr>
          <a:xfrm>
            <a:off x="4645151" y="2240280"/>
            <a:ext cx="3803904" cy="38770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marL="365760" rtl="0" algn="l">
              <a:spcBef>
                <a:spcPts val="480"/>
              </a:spcBef>
              <a:buClr>
                <a:schemeClr val="accent1"/>
              </a:buClr>
              <a:buFont typeface="Noto Sans Symbols"/>
              <a:buChar char="❧"/>
              <a:defRPr sz="24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marL="777240" rtl="0" algn="l">
              <a:spcBef>
                <a:spcPts val="440"/>
              </a:spcBef>
              <a:buClr>
                <a:schemeClr val="accent1"/>
              </a:buClr>
              <a:buFont typeface="Noto Sans Symbols"/>
              <a:buChar char="❧"/>
              <a:defRPr sz="22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marL="114300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20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marL="1508760" rtl="0" algn="l">
              <a:spcBef>
                <a:spcPts val="360"/>
              </a:spcBef>
              <a:buClr>
                <a:schemeClr val="accent1"/>
              </a:buClr>
              <a:buFont typeface="Noto Sans Symbols"/>
              <a:buChar char="❧"/>
              <a:defRPr sz="18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marL="1828800" rtl="0" algn="l">
              <a:spcBef>
                <a:spcPts val="320"/>
              </a:spcBef>
              <a:buClr>
                <a:schemeClr val="accent1"/>
              </a:buClr>
              <a:buFont typeface="Noto Sans Symbols"/>
              <a:buChar char="❧"/>
              <a:defRPr sz="1600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marL="214884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marL="246888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marL="278892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marL="310896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sz="14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 txBox="1"/>
          <p:nvPr>
            <p:ph type="title"/>
          </p:nvPr>
        </p:nvSpPr>
        <p:spPr>
          <a:xfrm>
            <a:off x="457200" y="1143000"/>
            <a:ext cx="8229600" cy="10698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 sz="4000"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60" name="Shape 460"/>
          <p:cNvSpPr txBox="1"/>
          <p:nvPr>
            <p:ph idx="10" type="dt"/>
          </p:nvPr>
        </p:nvSpPr>
        <p:spPr>
          <a:xfrm>
            <a:off x="6583363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61" name="Shape 461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62" name="Shape 462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65" name="Shape 465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66" name="Shape 466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/>
          <p:nvPr>
            <p:ph type="title"/>
          </p:nvPr>
        </p:nvSpPr>
        <p:spPr>
          <a:xfrm>
            <a:off x="5353496" y="1101970"/>
            <a:ext cx="3383280" cy="87782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Font typeface="Trebuchet MS"/>
              <a:buNone/>
              <a:defRPr b="1" sz="1800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69" name="Shape 469"/>
          <p:cNvSpPr txBox="1"/>
          <p:nvPr>
            <p:ph idx="1" type="body"/>
          </p:nvPr>
        </p:nvSpPr>
        <p:spPr>
          <a:xfrm>
            <a:off x="5353496" y="2010726"/>
            <a:ext cx="3383280" cy="4617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9144" marL="9144" rtl="0">
              <a:spcBef>
                <a:spcPts val="0"/>
              </a:spcBef>
              <a:buFont typeface="Georgia"/>
              <a:buNone/>
              <a:defRPr sz="1400"/>
            </a:lvl1pPr>
            <a:lvl2pPr rtl="0">
              <a:spcBef>
                <a:spcPts val="0"/>
              </a:spcBef>
              <a:buFont typeface="Georgia"/>
              <a:buNone/>
              <a:defRPr sz="1200"/>
            </a:lvl2pPr>
            <a:lvl3pPr rtl="0">
              <a:spcBef>
                <a:spcPts val="0"/>
              </a:spcBef>
              <a:buFont typeface="Georgia"/>
              <a:buNone/>
              <a:defRPr sz="1000"/>
            </a:lvl3pPr>
            <a:lvl4pPr rtl="0">
              <a:spcBef>
                <a:spcPts val="0"/>
              </a:spcBef>
              <a:buFont typeface="Georgia"/>
              <a:buNone/>
              <a:defRPr sz="900"/>
            </a:lvl4pPr>
            <a:lvl5pPr rtl="0">
              <a:spcBef>
                <a:spcPts val="0"/>
              </a:spcBef>
              <a:buFont typeface="Georgia"/>
              <a:buNone/>
              <a:defRPr sz="9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70" name="Shape 470"/>
          <p:cNvSpPr txBox="1"/>
          <p:nvPr>
            <p:ph idx="2" type="body"/>
          </p:nvPr>
        </p:nvSpPr>
        <p:spPr>
          <a:xfrm>
            <a:off x="152400" y="776287"/>
            <a:ext cx="5102351" cy="58521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71" name="Shape 471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72" name="Shape 472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73" name="Shape 473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Shape 475"/>
          <p:cNvSpPr txBox="1"/>
          <p:nvPr>
            <p:ph type="title"/>
          </p:nvPr>
        </p:nvSpPr>
        <p:spPr>
          <a:xfrm rot="-5400000">
            <a:off x="3393016" y="3156576"/>
            <a:ext cx="4681637" cy="5868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ctr">
              <a:spcBef>
                <a:spcPts val="0"/>
              </a:spcBef>
              <a:buFont typeface="Trebuchet MS"/>
              <a:buNone/>
              <a:defRPr b="1" sz="2000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76" name="Shape 476"/>
          <p:cNvSpPr/>
          <p:nvPr>
            <p:ph idx="2" type="pic"/>
          </p:nvPr>
        </p:nvSpPr>
        <p:spPr>
          <a:xfrm>
            <a:off x="403670" y="1143000"/>
            <a:ext cx="4572000" cy="4572000"/>
          </a:xfrm>
          <a:prstGeom prst="rect">
            <a:avLst/>
          </a:prstGeom>
          <a:solidFill>
            <a:srgbClr val="EAEAEA"/>
          </a:solidFill>
          <a:ln cap="flat" cmpd="sng" w="50800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chemeClr val="accent2"/>
              </a:buClr>
              <a:buFont typeface="Georgia"/>
              <a:buNone/>
              <a:defRPr b="0" baseline="0" i="0" sz="32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77" name="Shape 477"/>
          <p:cNvSpPr txBox="1"/>
          <p:nvPr>
            <p:ph idx="1" type="body"/>
          </p:nvPr>
        </p:nvSpPr>
        <p:spPr>
          <a:xfrm>
            <a:off x="6088442" y="3274308"/>
            <a:ext cx="2590800" cy="25164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lnSpc>
                <a:spcPct val="100000"/>
              </a:lnSpc>
              <a:spcBef>
                <a:spcPts val="0"/>
              </a:spcBef>
              <a:buFont typeface="Georgia"/>
              <a:buNone/>
              <a:defRPr sz="1300"/>
            </a:lvl1pPr>
            <a:lvl2pPr rtl="0">
              <a:spcBef>
                <a:spcPts val="0"/>
              </a:spcBef>
              <a:buFont typeface="Georgia"/>
              <a:buNone/>
              <a:defRPr sz="1200"/>
            </a:lvl2pPr>
            <a:lvl3pPr rtl="0">
              <a:spcBef>
                <a:spcPts val="0"/>
              </a:spcBef>
              <a:buFont typeface="Georgia"/>
              <a:buNone/>
              <a:defRPr sz="1000"/>
            </a:lvl3pPr>
            <a:lvl4pPr rtl="0">
              <a:spcBef>
                <a:spcPts val="0"/>
              </a:spcBef>
              <a:buFont typeface="Georgia"/>
              <a:buNone/>
              <a:defRPr sz="900"/>
            </a:lvl4pPr>
            <a:lvl5pPr rtl="0">
              <a:spcBef>
                <a:spcPts val="0"/>
              </a:spcBef>
              <a:buFont typeface="Georgia"/>
              <a:buNone/>
              <a:defRPr sz="9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78" name="Shape 478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79" name="Shape 479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80" name="Shape 480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83" name="Shape 483"/>
          <p:cNvSpPr txBox="1"/>
          <p:nvPr>
            <p:ph idx="1" type="body"/>
          </p:nvPr>
        </p:nvSpPr>
        <p:spPr>
          <a:xfrm rot="5400000">
            <a:off x="2409824" y="296862"/>
            <a:ext cx="4324349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84" name="Shape 484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85" name="Shape 485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86" name="Shape 486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 txBox="1"/>
          <p:nvPr>
            <p:ph type="title"/>
          </p:nvPr>
        </p:nvSpPr>
        <p:spPr>
          <a:xfrm rot="5400000">
            <a:off x="4991100" y="2933699"/>
            <a:ext cx="5486399" cy="1904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89" name="Shape 489"/>
          <p:cNvSpPr txBox="1"/>
          <p:nvPr>
            <p:ph idx="1" type="body"/>
          </p:nvPr>
        </p:nvSpPr>
        <p:spPr>
          <a:xfrm rot="5400000">
            <a:off x="838200" y="762000"/>
            <a:ext cx="5486399" cy="6248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90" name="Shape 490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91" name="Shape 491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92" name="Shape 492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Shape 520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21" name="Shape 521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2" name="Shape 522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3" name="Shape 523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4" name="Shape 524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/>
          <p:nvPr/>
        </p:nvSpPr>
        <p:spPr>
          <a:xfrm flipH="1" rot="10800000">
            <a:off x="5410200" y="3809999"/>
            <a:ext cx="3733800" cy="90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27" name="Shape 527"/>
          <p:cNvSpPr/>
          <p:nvPr/>
        </p:nvSpPr>
        <p:spPr>
          <a:xfrm flipH="1" rot="10800000">
            <a:off x="5410200" y="3897312"/>
            <a:ext cx="3733800" cy="19208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28" name="Shape 528"/>
          <p:cNvSpPr/>
          <p:nvPr/>
        </p:nvSpPr>
        <p:spPr>
          <a:xfrm flipH="1" rot="10800000">
            <a:off x="5410200" y="4114800"/>
            <a:ext cx="3733800" cy="9524"/>
          </a:xfrm>
          <a:prstGeom prst="rect">
            <a:avLst/>
          </a:prstGeom>
          <a:solidFill>
            <a:schemeClr val="accent2">
              <a:alpha val="64705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29" name="Shape 529"/>
          <p:cNvSpPr/>
          <p:nvPr/>
        </p:nvSpPr>
        <p:spPr>
          <a:xfrm flipH="1" rot="10800000">
            <a:off x="5410200" y="4164012"/>
            <a:ext cx="1965324" cy="1904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30" name="Shape 530"/>
          <p:cNvSpPr/>
          <p:nvPr/>
        </p:nvSpPr>
        <p:spPr>
          <a:xfrm flipH="1" rot="10800000">
            <a:off x="5410200" y="4198937"/>
            <a:ext cx="1965324" cy="9524"/>
          </a:xfrm>
          <a:prstGeom prst="rect">
            <a:avLst/>
          </a:prstGeom>
          <a:solidFill>
            <a:schemeClr val="accent2">
              <a:alpha val="64705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31" name="Shape 531"/>
          <p:cNvSpPr/>
          <p:nvPr/>
        </p:nvSpPr>
        <p:spPr>
          <a:xfrm>
            <a:off x="5410200" y="3962400"/>
            <a:ext cx="3063874" cy="2698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32" name="Shape 532"/>
          <p:cNvSpPr/>
          <p:nvPr/>
        </p:nvSpPr>
        <p:spPr>
          <a:xfrm>
            <a:off x="7377113" y="4060825"/>
            <a:ext cx="1600199" cy="36513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33" name="Shape 533"/>
          <p:cNvSpPr/>
          <p:nvPr/>
        </p:nvSpPr>
        <p:spPr>
          <a:xfrm>
            <a:off x="0" y="3649662"/>
            <a:ext cx="9144000" cy="244474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34" name="Shape 534"/>
          <p:cNvSpPr/>
          <p:nvPr/>
        </p:nvSpPr>
        <p:spPr>
          <a:xfrm>
            <a:off x="0" y="3675062"/>
            <a:ext cx="9144000" cy="141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35" name="Shape 535"/>
          <p:cNvSpPr/>
          <p:nvPr/>
        </p:nvSpPr>
        <p:spPr>
          <a:xfrm flipH="1" rot="10800000">
            <a:off x="6413500" y="3643312"/>
            <a:ext cx="2730500" cy="247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36" name="Shape 536"/>
          <p:cNvSpPr/>
          <p:nvPr/>
        </p:nvSpPr>
        <p:spPr>
          <a:xfrm>
            <a:off x="0" y="0"/>
            <a:ext cx="9144000" cy="37020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37" name="Shape 537"/>
          <p:cNvSpPr txBox="1"/>
          <p:nvPr>
            <p:ph type="ctrTitle"/>
          </p:nvPr>
        </p:nvSpPr>
        <p:spPr>
          <a:xfrm>
            <a:off x="457200" y="2401886"/>
            <a:ext cx="84582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38" name="Shape 538"/>
          <p:cNvSpPr txBox="1"/>
          <p:nvPr>
            <p:ph idx="1" type="subTitle"/>
          </p:nvPr>
        </p:nvSpPr>
        <p:spPr>
          <a:xfrm>
            <a:off x="457200" y="3899937"/>
            <a:ext cx="4953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7" marL="64008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  <a:defRPr b="0" baseline="0" i="0" sz="2400" u="none" cap="none" strike="noStrik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ctr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None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ctr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ctr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ctr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9" name="Shape 539"/>
          <p:cNvSpPr txBox="1"/>
          <p:nvPr>
            <p:ph idx="10" type="dt"/>
          </p:nvPr>
        </p:nvSpPr>
        <p:spPr>
          <a:xfrm>
            <a:off x="6705600" y="4206875"/>
            <a:ext cx="960437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40" name="Shape 540"/>
          <p:cNvSpPr txBox="1"/>
          <p:nvPr>
            <p:ph idx="11" type="ftr"/>
          </p:nvPr>
        </p:nvSpPr>
        <p:spPr>
          <a:xfrm>
            <a:off x="5410200" y="4205287"/>
            <a:ext cx="1295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41" name="Shape 541"/>
          <p:cNvSpPr txBox="1"/>
          <p:nvPr>
            <p:ph idx="12" type="sldNum"/>
          </p:nvPr>
        </p:nvSpPr>
        <p:spPr>
          <a:xfrm>
            <a:off x="8320088" y="1588"/>
            <a:ext cx="74771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 txBox="1"/>
          <p:nvPr>
            <p:ph type="title"/>
          </p:nvPr>
        </p:nvSpPr>
        <p:spPr>
          <a:xfrm>
            <a:off x="722312" y="19812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rgbClr val="FFFFFF"/>
              </a:buClr>
              <a:buFont typeface="Trebuchet MS"/>
              <a:buNone/>
              <a:defRPr b="1" baseline="0" sz="4300" cap="none">
                <a:solidFill>
                  <a:srgbClr val="FFFFFF"/>
                </a:solidFill>
              </a:defRPr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44" name="Shape 544"/>
          <p:cNvSpPr txBox="1"/>
          <p:nvPr>
            <p:ph idx="1" type="body"/>
          </p:nvPr>
        </p:nvSpPr>
        <p:spPr>
          <a:xfrm>
            <a:off x="722312" y="3367087"/>
            <a:ext cx="7772400" cy="15097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19" marL="45720" rtl="0">
              <a:spcBef>
                <a:spcPts val="0"/>
              </a:spcBef>
              <a:buClr>
                <a:schemeClr val="dk2"/>
              </a:buClr>
              <a:buFont typeface="Georgia"/>
              <a:buNone/>
              <a:defRPr b="0" sz="2100"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800">
                <a:solidFill>
                  <a:srgbClr val="888888"/>
                </a:solidFill>
              </a:defRPr>
            </a:lvl2pPr>
            <a:lvl3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600">
                <a:solidFill>
                  <a:srgbClr val="888888"/>
                </a:solidFill>
              </a:defRPr>
            </a:lvl3pPr>
            <a:lvl4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400">
                <a:solidFill>
                  <a:srgbClr val="888888"/>
                </a:solidFill>
              </a:defRPr>
            </a:lvl4pPr>
            <a:lvl5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400">
                <a:solidFill>
                  <a:srgbClr val="888888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45" name="Shape 545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46" name="Shape 546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47" name="Shape 547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hape 549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50" name="Shape 550"/>
          <p:cNvSpPr txBox="1"/>
          <p:nvPr>
            <p:ph idx="1" type="body"/>
          </p:nvPr>
        </p:nvSpPr>
        <p:spPr>
          <a:xfrm>
            <a:off x="457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51" name="Shape 551"/>
          <p:cNvSpPr txBox="1"/>
          <p:nvPr>
            <p:ph idx="2" type="body"/>
          </p:nvPr>
        </p:nvSpPr>
        <p:spPr>
          <a:xfrm>
            <a:off x="4648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52" name="Shape 552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53" name="Shape 553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54" name="Shape 554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blipFill rotWithShape="1">
          <a:blip r:embed="rId2">
            <a:alphaModFix/>
          </a:blip>
          <a:tile algn="tl" flip="none" tx="0" sx="60000" ty="0" sy="60000"/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" name="Shape 66"/>
          <p:cNvGrpSpPr/>
          <p:nvPr/>
        </p:nvGrpSpPr>
        <p:grpSpPr>
          <a:xfrm>
            <a:off x="1172583" y="2887579"/>
            <a:ext cx="6779109" cy="923329"/>
            <a:chOff x="1172583" y="1381458"/>
            <a:chExt cx="6779109" cy="923329"/>
          </a:xfrm>
        </p:grpSpPr>
        <p:sp>
          <p:nvSpPr>
            <p:cNvPr id="67" name="Shape 67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n-US" sz="5400" u="none" cap="none" strike="noStrike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68" name="Shape 68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9" name="Shape 69"/>
            <p:cNvCxnSpPr/>
            <p:nvPr/>
          </p:nvCxnSpPr>
          <p:spPr>
            <a:xfrm rot="10800000">
              <a:off x="4831975" y="1927412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70" name="Shape 70"/>
          <p:cNvSpPr txBox="1"/>
          <p:nvPr>
            <p:ph type="title"/>
          </p:nvPr>
        </p:nvSpPr>
        <p:spPr>
          <a:xfrm>
            <a:off x="690039" y="1204857"/>
            <a:ext cx="7754713" cy="191071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defRPr b="0" baseline="0" sz="5400" cap="none"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99247" y="3767316"/>
            <a:ext cx="773474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sz="2000">
                <a:solidFill>
                  <a:schemeClr val="dk2"/>
                </a:solidFill>
              </a:defRPr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Quattrocento"/>
              <a:buNone/>
              <a:defRPr sz="1800">
                <a:solidFill>
                  <a:srgbClr val="888888"/>
                </a:solidFill>
              </a:defRPr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Quattrocento"/>
              <a:buNone/>
              <a:defRPr sz="1600">
                <a:solidFill>
                  <a:srgbClr val="888888"/>
                </a:solidFill>
              </a:defRPr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Quattrocento"/>
              <a:buNone/>
              <a:defRPr sz="1400">
                <a:solidFill>
                  <a:srgbClr val="888888"/>
                </a:solidFill>
              </a:defRPr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Quattrocento"/>
              <a:buNone/>
              <a:defRPr sz="1400">
                <a:solidFill>
                  <a:srgbClr val="888888"/>
                </a:solidFill>
              </a:defRPr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Quattrocento"/>
              <a:buNone/>
              <a:defRPr sz="1400">
                <a:solidFill>
                  <a:srgbClr val="888888"/>
                </a:solidFill>
              </a:defRPr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Quattrocento"/>
              <a:buNone/>
              <a:defRPr sz="1400">
                <a:solidFill>
                  <a:srgbClr val="888888"/>
                </a:solidFill>
              </a:defRPr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Quattrocento"/>
              <a:buNone/>
              <a:defRPr sz="1400">
                <a:solidFill>
                  <a:srgbClr val="888888"/>
                </a:solidFill>
              </a:defRPr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Quattrocento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Shape 556"/>
          <p:cNvSpPr txBox="1"/>
          <p:nvPr>
            <p:ph type="title"/>
          </p:nvPr>
        </p:nvSpPr>
        <p:spPr>
          <a:xfrm>
            <a:off x="381000" y="1143000"/>
            <a:ext cx="8381999" cy="10698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 b="0" baseline="0" i="0" sz="4000" cap="none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57" name="Shape 557"/>
          <p:cNvSpPr txBox="1"/>
          <p:nvPr>
            <p:ph idx="1" type="body"/>
          </p:nvPr>
        </p:nvSpPr>
        <p:spPr>
          <a:xfrm>
            <a:off x="381000" y="2244969"/>
            <a:ext cx="4041648" cy="457200"/>
          </a:xfrm>
          <a:prstGeom prst="rect">
            <a:avLst/>
          </a:prstGeom>
          <a:solidFill>
            <a:srgbClr val="328D96">
              <a:alpha val="24705"/>
            </a:srgbClr>
          </a:solidFill>
          <a:ln cap="flat" cmpd="sng" w="127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-7619" marL="45720" rtl="0">
              <a:spcBef>
                <a:spcPts val="0"/>
              </a:spcBef>
              <a:buClr>
                <a:srgbClr val="414141"/>
              </a:buClr>
              <a:buFont typeface="Georgia"/>
              <a:buNone/>
              <a:defRPr b="1" sz="1900">
                <a:solidFill>
                  <a:srgbClr val="414141"/>
                </a:solidFill>
              </a:defRPr>
            </a:lvl1pPr>
            <a:lvl2pPr rtl="0">
              <a:spcBef>
                <a:spcPts val="0"/>
              </a:spcBef>
              <a:buFont typeface="Georgia"/>
              <a:buNone/>
              <a:defRPr b="1" sz="2000"/>
            </a:lvl2pPr>
            <a:lvl3pPr rtl="0">
              <a:spcBef>
                <a:spcPts val="0"/>
              </a:spcBef>
              <a:buFont typeface="Georgia"/>
              <a:buNone/>
              <a:defRPr b="1" sz="1800"/>
            </a:lvl3pPr>
            <a:lvl4pPr rtl="0">
              <a:spcBef>
                <a:spcPts val="0"/>
              </a:spcBef>
              <a:buFont typeface="Georgia"/>
              <a:buNone/>
              <a:defRPr b="1" sz="1600"/>
            </a:lvl4pPr>
            <a:lvl5pPr rtl="0">
              <a:spcBef>
                <a:spcPts val="0"/>
              </a:spcBef>
              <a:buFont typeface="Georgia"/>
              <a:buNone/>
              <a:defRPr b="1"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58" name="Shape 558"/>
          <p:cNvSpPr txBox="1"/>
          <p:nvPr>
            <p:ph idx="2" type="body"/>
          </p:nvPr>
        </p:nvSpPr>
        <p:spPr>
          <a:xfrm>
            <a:off x="4721225" y="2244969"/>
            <a:ext cx="4041774" cy="457200"/>
          </a:xfrm>
          <a:prstGeom prst="rect">
            <a:avLst/>
          </a:prstGeom>
          <a:solidFill>
            <a:srgbClr val="328D96">
              <a:alpha val="24705"/>
            </a:srgbClr>
          </a:solidFill>
          <a:ln cap="flat" cmpd="sng" w="127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-7619" marL="45720" rtl="0">
              <a:spcBef>
                <a:spcPts val="0"/>
              </a:spcBef>
              <a:buClr>
                <a:srgbClr val="414141"/>
              </a:buClr>
              <a:buFont typeface="Georgia"/>
              <a:buNone/>
              <a:defRPr b="1" sz="1900">
                <a:solidFill>
                  <a:srgbClr val="414141"/>
                </a:solidFill>
              </a:defRPr>
            </a:lvl1pPr>
            <a:lvl2pPr rtl="0">
              <a:spcBef>
                <a:spcPts val="0"/>
              </a:spcBef>
              <a:buFont typeface="Georgia"/>
              <a:buNone/>
              <a:defRPr b="1" sz="2000"/>
            </a:lvl2pPr>
            <a:lvl3pPr rtl="0">
              <a:spcBef>
                <a:spcPts val="0"/>
              </a:spcBef>
              <a:buFont typeface="Georgia"/>
              <a:buNone/>
              <a:defRPr b="1" sz="1800"/>
            </a:lvl3pPr>
            <a:lvl4pPr rtl="0">
              <a:spcBef>
                <a:spcPts val="0"/>
              </a:spcBef>
              <a:buFont typeface="Georgia"/>
              <a:buNone/>
              <a:defRPr b="1" sz="1600"/>
            </a:lvl4pPr>
            <a:lvl5pPr rtl="0">
              <a:spcBef>
                <a:spcPts val="0"/>
              </a:spcBef>
              <a:buFont typeface="Georgia"/>
              <a:buNone/>
              <a:defRPr b="1"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59" name="Shape 559"/>
          <p:cNvSpPr txBox="1"/>
          <p:nvPr>
            <p:ph idx="3" type="body"/>
          </p:nvPr>
        </p:nvSpPr>
        <p:spPr>
          <a:xfrm>
            <a:off x="381000" y="2708518"/>
            <a:ext cx="4041648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60" name="Shape 560"/>
          <p:cNvSpPr txBox="1"/>
          <p:nvPr>
            <p:ph idx="4" type="body"/>
          </p:nvPr>
        </p:nvSpPr>
        <p:spPr>
          <a:xfrm>
            <a:off x="4718303" y="2708518"/>
            <a:ext cx="4041774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61" name="Shape 561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62" name="Shape 562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  <p:sp>
        <p:nvSpPr>
          <p:cNvPr id="563" name="Shape 563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Shape 565"/>
          <p:cNvSpPr txBox="1"/>
          <p:nvPr>
            <p:ph type="title"/>
          </p:nvPr>
        </p:nvSpPr>
        <p:spPr>
          <a:xfrm>
            <a:off x="457200" y="1143000"/>
            <a:ext cx="8229600" cy="10698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 sz="4000"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66" name="Shape 566"/>
          <p:cNvSpPr txBox="1"/>
          <p:nvPr>
            <p:ph idx="10" type="dt"/>
          </p:nvPr>
        </p:nvSpPr>
        <p:spPr>
          <a:xfrm>
            <a:off x="6583363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67" name="Shape 567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68" name="Shape 568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71" name="Shape 571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72" name="Shape 572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Shape 574"/>
          <p:cNvSpPr txBox="1"/>
          <p:nvPr>
            <p:ph type="title"/>
          </p:nvPr>
        </p:nvSpPr>
        <p:spPr>
          <a:xfrm>
            <a:off x="5353496" y="1101970"/>
            <a:ext cx="3383280" cy="87782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Font typeface="Trebuchet MS"/>
              <a:buNone/>
              <a:defRPr b="1" sz="1800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75" name="Shape 575"/>
          <p:cNvSpPr txBox="1"/>
          <p:nvPr>
            <p:ph idx="1" type="body"/>
          </p:nvPr>
        </p:nvSpPr>
        <p:spPr>
          <a:xfrm>
            <a:off x="5353496" y="2010726"/>
            <a:ext cx="3383280" cy="4617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9144" marL="9144" rtl="0">
              <a:spcBef>
                <a:spcPts val="0"/>
              </a:spcBef>
              <a:buFont typeface="Georgia"/>
              <a:buNone/>
              <a:defRPr sz="1400"/>
            </a:lvl1pPr>
            <a:lvl2pPr rtl="0">
              <a:spcBef>
                <a:spcPts val="0"/>
              </a:spcBef>
              <a:buFont typeface="Georgia"/>
              <a:buNone/>
              <a:defRPr sz="1200"/>
            </a:lvl2pPr>
            <a:lvl3pPr rtl="0">
              <a:spcBef>
                <a:spcPts val="0"/>
              </a:spcBef>
              <a:buFont typeface="Georgia"/>
              <a:buNone/>
              <a:defRPr sz="1000"/>
            </a:lvl3pPr>
            <a:lvl4pPr rtl="0">
              <a:spcBef>
                <a:spcPts val="0"/>
              </a:spcBef>
              <a:buFont typeface="Georgia"/>
              <a:buNone/>
              <a:defRPr sz="900"/>
            </a:lvl4pPr>
            <a:lvl5pPr rtl="0">
              <a:spcBef>
                <a:spcPts val="0"/>
              </a:spcBef>
              <a:buFont typeface="Georgia"/>
              <a:buNone/>
              <a:defRPr sz="9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76" name="Shape 576"/>
          <p:cNvSpPr txBox="1"/>
          <p:nvPr>
            <p:ph idx="2" type="body"/>
          </p:nvPr>
        </p:nvSpPr>
        <p:spPr>
          <a:xfrm>
            <a:off x="152400" y="776287"/>
            <a:ext cx="5102351" cy="58521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77" name="Shape 577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78" name="Shape 578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79" name="Shape 579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Shape 581"/>
          <p:cNvSpPr txBox="1"/>
          <p:nvPr>
            <p:ph type="title"/>
          </p:nvPr>
        </p:nvSpPr>
        <p:spPr>
          <a:xfrm rot="-5400000">
            <a:off x="3393016" y="3156576"/>
            <a:ext cx="4681637" cy="5868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ctr">
              <a:spcBef>
                <a:spcPts val="0"/>
              </a:spcBef>
              <a:buFont typeface="Trebuchet MS"/>
              <a:buNone/>
              <a:defRPr b="1" sz="2000"/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82" name="Shape 582"/>
          <p:cNvSpPr/>
          <p:nvPr>
            <p:ph idx="2" type="pic"/>
          </p:nvPr>
        </p:nvSpPr>
        <p:spPr>
          <a:xfrm>
            <a:off x="403670" y="1143000"/>
            <a:ext cx="4572000" cy="4572000"/>
          </a:xfrm>
          <a:prstGeom prst="rect">
            <a:avLst/>
          </a:prstGeom>
          <a:solidFill>
            <a:srgbClr val="EAEAEA"/>
          </a:solidFill>
          <a:ln cap="flat" cmpd="sng" w="50800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chemeClr val="accent2"/>
              </a:buClr>
              <a:buFont typeface="Georgia"/>
              <a:buNone/>
              <a:defRPr b="0" baseline="0" i="0" sz="32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83" name="Shape 583"/>
          <p:cNvSpPr txBox="1"/>
          <p:nvPr>
            <p:ph idx="1" type="body"/>
          </p:nvPr>
        </p:nvSpPr>
        <p:spPr>
          <a:xfrm>
            <a:off x="6088442" y="3274308"/>
            <a:ext cx="2590800" cy="25164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lnSpc>
                <a:spcPct val="100000"/>
              </a:lnSpc>
              <a:spcBef>
                <a:spcPts val="0"/>
              </a:spcBef>
              <a:buFont typeface="Georgia"/>
              <a:buNone/>
              <a:defRPr sz="1300"/>
            </a:lvl1pPr>
            <a:lvl2pPr rtl="0">
              <a:spcBef>
                <a:spcPts val="0"/>
              </a:spcBef>
              <a:buFont typeface="Georgia"/>
              <a:buNone/>
              <a:defRPr sz="1200"/>
            </a:lvl2pPr>
            <a:lvl3pPr rtl="0">
              <a:spcBef>
                <a:spcPts val="0"/>
              </a:spcBef>
              <a:buFont typeface="Georgia"/>
              <a:buNone/>
              <a:defRPr sz="1000"/>
            </a:lvl3pPr>
            <a:lvl4pPr rtl="0">
              <a:spcBef>
                <a:spcPts val="0"/>
              </a:spcBef>
              <a:buFont typeface="Georgia"/>
              <a:buNone/>
              <a:defRPr sz="900"/>
            </a:lvl4pPr>
            <a:lvl5pPr rtl="0">
              <a:spcBef>
                <a:spcPts val="0"/>
              </a:spcBef>
              <a:buFont typeface="Georgia"/>
              <a:buNone/>
              <a:defRPr sz="9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84" name="Shape 584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85" name="Shape 585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86" name="Shape 586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Shape 588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89" name="Shape 589"/>
          <p:cNvSpPr txBox="1"/>
          <p:nvPr>
            <p:ph idx="1" type="body"/>
          </p:nvPr>
        </p:nvSpPr>
        <p:spPr>
          <a:xfrm rot="5400000">
            <a:off x="2409824" y="296862"/>
            <a:ext cx="4324349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90" name="Shape 590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91" name="Shape 591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92" name="Shape 592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Shape 594"/>
          <p:cNvSpPr txBox="1"/>
          <p:nvPr>
            <p:ph type="title"/>
          </p:nvPr>
        </p:nvSpPr>
        <p:spPr>
          <a:xfrm rot="5400000">
            <a:off x="4991100" y="2933699"/>
            <a:ext cx="5486399" cy="1904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95" name="Shape 595"/>
          <p:cNvSpPr txBox="1"/>
          <p:nvPr>
            <p:ph idx="1" type="body"/>
          </p:nvPr>
        </p:nvSpPr>
        <p:spPr>
          <a:xfrm rot="5400000">
            <a:off x="838200" y="762000"/>
            <a:ext cx="5486399" cy="6248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96" name="Shape 596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97" name="Shape 597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98" name="Shape 598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Shape 626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27" name="Shape 627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28" name="Shape 628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29" name="Shape 629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30" name="Shape 630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Shape 632"/>
          <p:cNvSpPr/>
          <p:nvPr/>
        </p:nvSpPr>
        <p:spPr>
          <a:xfrm flipH="1" rot="10800000">
            <a:off x="5410200" y="3809999"/>
            <a:ext cx="3733800" cy="90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33" name="Shape 633"/>
          <p:cNvSpPr/>
          <p:nvPr/>
        </p:nvSpPr>
        <p:spPr>
          <a:xfrm flipH="1" rot="10800000">
            <a:off x="5410200" y="3897312"/>
            <a:ext cx="3733800" cy="19208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34" name="Shape 634"/>
          <p:cNvSpPr/>
          <p:nvPr/>
        </p:nvSpPr>
        <p:spPr>
          <a:xfrm flipH="1" rot="10800000">
            <a:off x="5410200" y="4114800"/>
            <a:ext cx="3733800" cy="9524"/>
          </a:xfrm>
          <a:prstGeom prst="rect">
            <a:avLst/>
          </a:prstGeom>
          <a:solidFill>
            <a:schemeClr val="accent2">
              <a:alpha val="64705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35" name="Shape 635"/>
          <p:cNvSpPr/>
          <p:nvPr/>
        </p:nvSpPr>
        <p:spPr>
          <a:xfrm flipH="1" rot="10800000">
            <a:off x="5410200" y="4164012"/>
            <a:ext cx="1965324" cy="1904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36" name="Shape 636"/>
          <p:cNvSpPr/>
          <p:nvPr/>
        </p:nvSpPr>
        <p:spPr>
          <a:xfrm flipH="1" rot="10800000">
            <a:off x="5410200" y="4198937"/>
            <a:ext cx="1965324" cy="9524"/>
          </a:xfrm>
          <a:prstGeom prst="rect">
            <a:avLst/>
          </a:prstGeom>
          <a:solidFill>
            <a:schemeClr val="accent2">
              <a:alpha val="64705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37" name="Shape 637"/>
          <p:cNvSpPr/>
          <p:nvPr/>
        </p:nvSpPr>
        <p:spPr>
          <a:xfrm>
            <a:off x="5410200" y="3962400"/>
            <a:ext cx="3063874" cy="2698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38" name="Shape 638"/>
          <p:cNvSpPr/>
          <p:nvPr/>
        </p:nvSpPr>
        <p:spPr>
          <a:xfrm>
            <a:off x="7377113" y="4060825"/>
            <a:ext cx="1600199" cy="36513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39" name="Shape 639"/>
          <p:cNvSpPr/>
          <p:nvPr/>
        </p:nvSpPr>
        <p:spPr>
          <a:xfrm>
            <a:off x="0" y="3649662"/>
            <a:ext cx="9144000" cy="244474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40" name="Shape 640"/>
          <p:cNvSpPr/>
          <p:nvPr/>
        </p:nvSpPr>
        <p:spPr>
          <a:xfrm>
            <a:off x="0" y="3675062"/>
            <a:ext cx="9144000" cy="141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41" name="Shape 641"/>
          <p:cNvSpPr/>
          <p:nvPr/>
        </p:nvSpPr>
        <p:spPr>
          <a:xfrm flipH="1" rot="10800000">
            <a:off x="6413500" y="3643312"/>
            <a:ext cx="2730500" cy="247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42" name="Shape 642"/>
          <p:cNvSpPr/>
          <p:nvPr/>
        </p:nvSpPr>
        <p:spPr>
          <a:xfrm>
            <a:off x="0" y="0"/>
            <a:ext cx="9144000" cy="37020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43" name="Shape 643"/>
          <p:cNvSpPr txBox="1"/>
          <p:nvPr>
            <p:ph type="ctrTitle"/>
          </p:nvPr>
        </p:nvSpPr>
        <p:spPr>
          <a:xfrm>
            <a:off x="457200" y="2401886"/>
            <a:ext cx="84582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44" name="Shape 644"/>
          <p:cNvSpPr txBox="1"/>
          <p:nvPr>
            <p:ph idx="1" type="subTitle"/>
          </p:nvPr>
        </p:nvSpPr>
        <p:spPr>
          <a:xfrm>
            <a:off x="457200" y="3899937"/>
            <a:ext cx="4953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7" marL="64008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  <a:defRPr b="0" baseline="0" i="0" sz="2400" u="none" cap="none" strike="noStrik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ctr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None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ctr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ctr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ctr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ctr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45" name="Shape 645"/>
          <p:cNvSpPr txBox="1"/>
          <p:nvPr>
            <p:ph idx="10" type="dt"/>
          </p:nvPr>
        </p:nvSpPr>
        <p:spPr>
          <a:xfrm>
            <a:off x="6705600" y="4206875"/>
            <a:ext cx="960437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46" name="Shape 646"/>
          <p:cNvSpPr txBox="1"/>
          <p:nvPr>
            <p:ph idx="11" type="ftr"/>
          </p:nvPr>
        </p:nvSpPr>
        <p:spPr>
          <a:xfrm>
            <a:off x="5410200" y="4205287"/>
            <a:ext cx="1295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47" name="Shape 647"/>
          <p:cNvSpPr txBox="1"/>
          <p:nvPr>
            <p:ph idx="12" type="sldNum"/>
          </p:nvPr>
        </p:nvSpPr>
        <p:spPr>
          <a:xfrm>
            <a:off x="8320088" y="1588"/>
            <a:ext cx="74771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 txBox="1"/>
          <p:nvPr>
            <p:ph type="title"/>
          </p:nvPr>
        </p:nvSpPr>
        <p:spPr>
          <a:xfrm>
            <a:off x="722312" y="19812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rgbClr val="FFFFFF"/>
              </a:buClr>
              <a:buFont typeface="Trebuchet MS"/>
              <a:buNone/>
              <a:defRPr b="1" baseline="0" sz="4300" cap="none">
                <a:solidFill>
                  <a:srgbClr val="FFFFFF"/>
                </a:solidFill>
              </a:defRPr>
            </a:lvl1pPr>
            <a:lvl2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spcBef>
                <a:spcPts val="0"/>
              </a:spcBef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50" name="Shape 650"/>
          <p:cNvSpPr txBox="1"/>
          <p:nvPr>
            <p:ph idx="1" type="body"/>
          </p:nvPr>
        </p:nvSpPr>
        <p:spPr>
          <a:xfrm>
            <a:off x="722312" y="3367087"/>
            <a:ext cx="7772400" cy="15097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19" marL="45720" rtl="0">
              <a:spcBef>
                <a:spcPts val="0"/>
              </a:spcBef>
              <a:buClr>
                <a:schemeClr val="dk2"/>
              </a:buClr>
              <a:buFont typeface="Georgia"/>
              <a:buNone/>
              <a:defRPr b="0" sz="2100"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800">
                <a:solidFill>
                  <a:srgbClr val="888888"/>
                </a:solidFill>
              </a:defRPr>
            </a:lvl2pPr>
            <a:lvl3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600">
                <a:solidFill>
                  <a:srgbClr val="888888"/>
                </a:solidFill>
              </a:defRPr>
            </a:lvl3pPr>
            <a:lvl4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400">
                <a:solidFill>
                  <a:srgbClr val="888888"/>
                </a:solidFill>
              </a:defRPr>
            </a:lvl4pPr>
            <a:lvl5pPr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 sz="1400">
                <a:solidFill>
                  <a:srgbClr val="888888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51" name="Shape 651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52" name="Shape 652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53" name="Shape 653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1051559" y="2240280"/>
            <a:ext cx="3442446" cy="65836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sz="2400">
                <a:solidFill>
                  <a:schemeClr val="dk2"/>
                </a:solidFill>
              </a:defRPr>
            </a:lvl1pPr>
            <a:lvl2pPr indent="0" marL="457200" rtl="0">
              <a:spcBef>
                <a:spcPts val="0"/>
              </a:spcBef>
              <a:buFont typeface="Quattrocento"/>
              <a:buNone/>
              <a:defRPr b="1" sz="2000"/>
            </a:lvl2pPr>
            <a:lvl3pPr indent="0" marL="914400" rtl="0">
              <a:spcBef>
                <a:spcPts val="0"/>
              </a:spcBef>
              <a:buFont typeface="Quattrocento"/>
              <a:buNone/>
              <a:defRPr b="1" sz="1800"/>
            </a:lvl3pPr>
            <a:lvl4pPr indent="0" marL="1371600" rtl="0">
              <a:spcBef>
                <a:spcPts val="0"/>
              </a:spcBef>
              <a:buFont typeface="Quattrocento"/>
              <a:buNone/>
              <a:defRPr b="1" sz="1600"/>
            </a:lvl4pPr>
            <a:lvl5pPr indent="0" marL="1828800" rtl="0">
              <a:spcBef>
                <a:spcPts val="0"/>
              </a:spcBef>
              <a:buFont typeface="Quattrocento"/>
              <a:buNone/>
              <a:defRPr b="1" sz="1600"/>
            </a:lvl5pPr>
            <a:lvl6pPr indent="0" marL="2286000" rtl="0">
              <a:spcBef>
                <a:spcPts val="0"/>
              </a:spcBef>
              <a:buFont typeface="Quattrocento"/>
              <a:buNone/>
              <a:defRPr b="1" sz="1600"/>
            </a:lvl6pPr>
            <a:lvl7pPr indent="0" marL="2743200" rtl="0">
              <a:spcBef>
                <a:spcPts val="0"/>
              </a:spcBef>
              <a:buFont typeface="Quattrocento"/>
              <a:buNone/>
              <a:defRPr b="1" sz="1600"/>
            </a:lvl7pPr>
            <a:lvl8pPr indent="0" marL="3200400" rtl="0">
              <a:spcBef>
                <a:spcPts val="0"/>
              </a:spcBef>
              <a:buFont typeface="Quattrocento"/>
              <a:buNone/>
              <a:defRPr b="1" sz="1600"/>
            </a:lvl8pPr>
            <a:lvl9pPr indent="0" marL="3657600" rtl="0">
              <a:spcBef>
                <a:spcPts val="0"/>
              </a:spcBef>
              <a:buFont typeface="Quattrocento"/>
              <a:buNone/>
              <a:defRPr b="1" sz="1600"/>
            </a:lvl9pPr>
          </a:lstStyle>
          <a:p/>
        </p:txBody>
      </p:sp>
      <p:sp>
        <p:nvSpPr>
          <p:cNvPr id="78" name="Shape 78"/>
          <p:cNvSpPr txBox="1"/>
          <p:nvPr>
            <p:ph idx="2" type="body"/>
          </p:nvPr>
        </p:nvSpPr>
        <p:spPr>
          <a:xfrm>
            <a:off x="688487" y="2947594"/>
            <a:ext cx="3803904" cy="31729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79" name="Shape 79"/>
          <p:cNvSpPr txBox="1"/>
          <p:nvPr>
            <p:ph idx="3" type="body"/>
          </p:nvPr>
        </p:nvSpPr>
        <p:spPr>
          <a:xfrm>
            <a:off x="5002305" y="2240280"/>
            <a:ext cx="3447288" cy="65836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sz="2400">
                <a:solidFill>
                  <a:schemeClr val="dk2"/>
                </a:solidFill>
              </a:defRPr>
            </a:lvl1pPr>
            <a:lvl2pPr indent="0" marL="457200" rtl="0">
              <a:spcBef>
                <a:spcPts val="0"/>
              </a:spcBef>
              <a:buFont typeface="Quattrocento"/>
              <a:buNone/>
              <a:defRPr b="1" sz="2000"/>
            </a:lvl2pPr>
            <a:lvl3pPr indent="0" marL="914400" rtl="0">
              <a:spcBef>
                <a:spcPts val="0"/>
              </a:spcBef>
              <a:buFont typeface="Quattrocento"/>
              <a:buNone/>
              <a:defRPr b="1" sz="1800"/>
            </a:lvl3pPr>
            <a:lvl4pPr indent="0" marL="1371600" rtl="0">
              <a:spcBef>
                <a:spcPts val="0"/>
              </a:spcBef>
              <a:buFont typeface="Quattrocento"/>
              <a:buNone/>
              <a:defRPr b="1" sz="1600"/>
            </a:lvl4pPr>
            <a:lvl5pPr indent="0" marL="1828800" rtl="0">
              <a:spcBef>
                <a:spcPts val="0"/>
              </a:spcBef>
              <a:buFont typeface="Quattrocento"/>
              <a:buNone/>
              <a:defRPr b="1" sz="1600"/>
            </a:lvl5pPr>
            <a:lvl6pPr indent="0" marL="2286000" rtl="0">
              <a:spcBef>
                <a:spcPts val="0"/>
              </a:spcBef>
              <a:buFont typeface="Quattrocento"/>
              <a:buNone/>
              <a:defRPr b="1" sz="1600"/>
            </a:lvl6pPr>
            <a:lvl7pPr indent="0" marL="2743200" rtl="0">
              <a:spcBef>
                <a:spcPts val="0"/>
              </a:spcBef>
              <a:buFont typeface="Quattrocento"/>
              <a:buNone/>
              <a:defRPr b="1" sz="1600"/>
            </a:lvl7pPr>
            <a:lvl8pPr indent="0" marL="3200400" rtl="0">
              <a:spcBef>
                <a:spcPts val="0"/>
              </a:spcBef>
              <a:buFont typeface="Quattrocento"/>
              <a:buNone/>
              <a:defRPr b="1" sz="1600"/>
            </a:lvl8pPr>
            <a:lvl9pPr indent="0" marL="3657600" rtl="0">
              <a:spcBef>
                <a:spcPts val="0"/>
              </a:spcBef>
              <a:buFont typeface="Quattrocento"/>
              <a:buNone/>
              <a:defRPr b="1" sz="1600"/>
            </a:lvl9pPr>
          </a:lstStyle>
          <a:p/>
        </p:txBody>
      </p:sp>
      <p:sp>
        <p:nvSpPr>
          <p:cNvPr id="80" name="Shape 80"/>
          <p:cNvSpPr txBox="1"/>
          <p:nvPr>
            <p:ph idx="4" type="body"/>
          </p:nvPr>
        </p:nvSpPr>
        <p:spPr>
          <a:xfrm>
            <a:off x="4645026" y="2944367"/>
            <a:ext cx="3799728" cy="31729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grpSp>
        <p:nvGrpSpPr>
          <p:cNvPr id="84" name="Shape 84"/>
          <p:cNvGrpSpPr/>
          <p:nvPr/>
        </p:nvGrpSpPr>
        <p:grpSpPr>
          <a:xfrm>
            <a:off x="1172583" y="1392216"/>
            <a:ext cx="6779109" cy="923329"/>
            <a:chOff x="1172583" y="1381458"/>
            <a:chExt cx="6779109" cy="923329"/>
          </a:xfrm>
        </p:grpSpPr>
        <p:sp>
          <p:nvSpPr>
            <p:cNvPr id="85" name="Shape 85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n-US" sz="5400" u="none" cap="none" strike="noStrike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86" name="Shape 86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7" name="Shape 87"/>
            <p:cNvCxnSpPr/>
            <p:nvPr/>
          </p:nvCxnSpPr>
          <p:spPr>
            <a:xfrm rot="10800000">
              <a:off x="4831975" y="192265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Shape 655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56" name="Shape 656"/>
          <p:cNvSpPr txBox="1"/>
          <p:nvPr>
            <p:ph idx="1" type="body"/>
          </p:nvPr>
        </p:nvSpPr>
        <p:spPr>
          <a:xfrm>
            <a:off x="457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57" name="Shape 657"/>
          <p:cNvSpPr txBox="1"/>
          <p:nvPr>
            <p:ph idx="2" type="body"/>
          </p:nvPr>
        </p:nvSpPr>
        <p:spPr>
          <a:xfrm>
            <a:off x="4648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58" name="Shape 658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59" name="Shape 659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60" name="Shape 660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Shape 688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89" name="Shape 689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90" name="Shape 690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91" name="Shape 691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92" name="Shape 692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Shape 694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95" name="Shape 695"/>
          <p:cNvSpPr txBox="1"/>
          <p:nvPr>
            <p:ph idx="1" type="body"/>
          </p:nvPr>
        </p:nvSpPr>
        <p:spPr>
          <a:xfrm>
            <a:off x="457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96" name="Shape 696"/>
          <p:cNvSpPr txBox="1"/>
          <p:nvPr>
            <p:ph idx="2" type="body"/>
          </p:nvPr>
        </p:nvSpPr>
        <p:spPr>
          <a:xfrm>
            <a:off x="4648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97" name="Shape 697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98" name="Shape 698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99" name="Shape 699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54" name="Shape 754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55" name="Shape 755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56" name="Shape 756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57" name="Shape 757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Shape 786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87" name="Shape 787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88" name="Shape 788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89" name="Shape 789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90" name="Shape 790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Shape 816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17" name="Shape 817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18" name="Shape 818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19" name="Shape 819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20" name="Shape 820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Shape 847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48" name="Shape 848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49" name="Shape 849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50" name="Shape 850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51" name="Shape 851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Shape 880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81" name="Shape 881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sz="26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4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sz="22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sz="2000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82" name="Shape 882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83" name="Shape 883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84" name="Shape 884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Shape 886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87" name="Shape 887"/>
          <p:cNvSpPr txBox="1"/>
          <p:nvPr>
            <p:ph idx="1" type="body"/>
          </p:nvPr>
        </p:nvSpPr>
        <p:spPr>
          <a:xfrm>
            <a:off x="457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88" name="Shape 888"/>
          <p:cNvSpPr txBox="1"/>
          <p:nvPr>
            <p:ph idx="2" type="body"/>
          </p:nvPr>
        </p:nvSpPr>
        <p:spPr>
          <a:xfrm>
            <a:off x="4648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000"/>
            </a:lvl1pPr>
            <a:lvl2pPr rtl="0">
              <a:spcBef>
                <a:spcPts val="0"/>
              </a:spcBef>
              <a:defRPr sz="19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defRPr sz="16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defRPr sz="15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defRPr baseline="0" sz="1400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89" name="Shape 889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90" name="Shape 890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91" name="Shape 891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sz="5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grpSp>
        <p:nvGrpSpPr>
          <p:cNvPr id="93" name="Shape 93"/>
          <p:cNvGrpSpPr/>
          <p:nvPr/>
        </p:nvGrpSpPr>
        <p:grpSpPr>
          <a:xfrm>
            <a:off x="1172583" y="1392216"/>
            <a:ext cx="6779109" cy="923329"/>
            <a:chOff x="1172583" y="1381458"/>
            <a:chExt cx="6779109" cy="923329"/>
          </a:xfrm>
        </p:grpSpPr>
        <p:sp>
          <p:nvSpPr>
            <p:cNvPr id="94" name="Shape 94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n-US" sz="5400" u="none" cap="none" strike="noStrike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95" name="Shape 95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6" name="Shape 96"/>
            <p:cNvCxnSpPr/>
            <p:nvPr/>
          </p:nvCxnSpPr>
          <p:spPr>
            <a:xfrm rot="10800000">
              <a:off x="4831975" y="192265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5034578" y="1678194"/>
            <a:ext cx="3422482" cy="18869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0" sz="2800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92000" y="559397"/>
            <a:ext cx="4116666" cy="5566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2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100" name="Shape 100"/>
          <p:cNvSpPr txBox="1"/>
          <p:nvPr>
            <p:ph idx="2" type="body"/>
          </p:nvPr>
        </p:nvSpPr>
        <p:spPr>
          <a:xfrm>
            <a:off x="5034578" y="3603812"/>
            <a:ext cx="3411725" cy="2517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Quattrocento"/>
              <a:buNone/>
              <a:defRPr sz="1600"/>
            </a:lvl1pPr>
            <a:lvl2pPr indent="0" marL="457200" rtl="0">
              <a:spcBef>
                <a:spcPts val="0"/>
              </a:spcBef>
              <a:buFont typeface="Quattrocento"/>
              <a:buNone/>
              <a:defRPr sz="1200"/>
            </a:lvl2pPr>
            <a:lvl3pPr indent="0" marL="914400" rtl="0">
              <a:spcBef>
                <a:spcPts val="0"/>
              </a:spcBef>
              <a:buFont typeface="Quattrocento"/>
              <a:buNone/>
              <a:defRPr sz="1000"/>
            </a:lvl3pPr>
            <a:lvl4pPr indent="0" marL="1371600" rtl="0">
              <a:spcBef>
                <a:spcPts val="0"/>
              </a:spcBef>
              <a:buFont typeface="Quattrocento"/>
              <a:buNone/>
              <a:defRPr sz="900"/>
            </a:lvl4pPr>
            <a:lvl5pPr indent="0" marL="1828800" rtl="0">
              <a:spcBef>
                <a:spcPts val="0"/>
              </a:spcBef>
              <a:buFont typeface="Quattrocento"/>
              <a:buNone/>
              <a:defRPr sz="900"/>
            </a:lvl5pPr>
            <a:lvl6pPr indent="0" marL="2286000" rtl="0">
              <a:spcBef>
                <a:spcPts val="0"/>
              </a:spcBef>
              <a:buFont typeface="Quattrocento"/>
              <a:buNone/>
              <a:defRPr sz="900"/>
            </a:lvl6pPr>
            <a:lvl7pPr indent="0" marL="2743200" rtl="0">
              <a:spcBef>
                <a:spcPts val="0"/>
              </a:spcBef>
              <a:buFont typeface="Quattrocento"/>
              <a:buNone/>
              <a:defRPr sz="900"/>
            </a:lvl7pPr>
            <a:lvl8pPr indent="0" marL="3200400" rtl="0">
              <a:spcBef>
                <a:spcPts val="0"/>
              </a:spcBef>
              <a:buFont typeface="Quattrocento"/>
              <a:buNone/>
              <a:defRPr sz="900"/>
            </a:lvl8pPr>
            <a:lvl9pPr indent="0" marL="3657600" rtl="0">
              <a:spcBef>
                <a:spcPts val="0"/>
              </a:spcBef>
              <a:buFont typeface="Quattrocento"/>
              <a:buNone/>
              <a:defRPr sz="900"/>
            </a:lvl9pPr>
          </a:lstStyle>
          <a:p/>
        </p:txBody>
      </p:sp>
      <p:sp>
        <p:nvSpPr>
          <p:cNvPr id="101" name="Shape 101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677731" y="4668817"/>
            <a:ext cx="7767020" cy="64472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defRPr b="0" sz="2800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6" name="Shape 106"/>
          <p:cNvSpPr/>
          <p:nvPr>
            <p:ph idx="2" type="pic"/>
          </p:nvPr>
        </p:nvSpPr>
        <p:spPr>
          <a:xfrm rot="240000">
            <a:off x="2183792" y="666965"/>
            <a:ext cx="4772155" cy="3598015"/>
          </a:xfrm>
          <a:prstGeom prst="rect">
            <a:avLst/>
          </a:prstGeom>
          <a:solidFill>
            <a:srgbClr val="ECECEC"/>
          </a:solidFill>
          <a:ln cap="sq" cmpd="sng" w="190500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baseline="0" i="0" sz="3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buClr>
                <a:schemeClr val="dk1"/>
              </a:buClr>
              <a:buFont typeface="Quattrocento"/>
              <a:buNone/>
              <a:defRPr b="0" baseline="0" i="0" sz="2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buClr>
                <a:schemeClr val="dk1"/>
              </a:buClr>
              <a:buFont typeface="Quattrocento"/>
              <a:buNone/>
              <a:defRPr b="0" baseline="0" i="0" sz="2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buClr>
                <a:schemeClr val="dk1"/>
              </a:buClr>
              <a:buFont typeface="Quattrocento"/>
              <a:buNone/>
              <a:defRPr b="0" baseline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buClr>
                <a:schemeClr val="dk1"/>
              </a:buClr>
              <a:buFont typeface="Quattrocento"/>
              <a:buNone/>
              <a:defRPr b="0" baseline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buClr>
                <a:schemeClr val="dk1"/>
              </a:buClr>
              <a:buFont typeface="Quattrocento"/>
              <a:buNone/>
              <a:defRPr b="0" baseline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buClr>
                <a:schemeClr val="dk1"/>
              </a:buClr>
              <a:buFont typeface="Quattrocento"/>
              <a:buNone/>
              <a:defRPr b="0" baseline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buClr>
                <a:schemeClr val="dk1"/>
              </a:buClr>
              <a:buFont typeface="Quattrocento"/>
              <a:buNone/>
              <a:defRPr b="0" baseline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buClr>
                <a:schemeClr val="dk1"/>
              </a:buClr>
              <a:buFont typeface="Quattrocento"/>
              <a:buNone/>
              <a:defRPr b="0" baseline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8489" y="5324305"/>
            <a:ext cx="7756263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ctr">
              <a:spcBef>
                <a:spcPts val="0"/>
              </a:spcBef>
              <a:buFont typeface="Quattrocento"/>
              <a:buNone/>
              <a:defRPr sz="1600"/>
            </a:lvl1pPr>
            <a:lvl2pPr indent="0" marL="457200" rtl="0">
              <a:spcBef>
                <a:spcPts val="0"/>
              </a:spcBef>
              <a:buFont typeface="Quattrocento"/>
              <a:buNone/>
              <a:defRPr sz="1200"/>
            </a:lvl2pPr>
            <a:lvl3pPr indent="0" marL="914400" rtl="0">
              <a:spcBef>
                <a:spcPts val="0"/>
              </a:spcBef>
              <a:buFont typeface="Quattrocento"/>
              <a:buNone/>
              <a:defRPr sz="1000"/>
            </a:lvl3pPr>
            <a:lvl4pPr indent="0" marL="1371600" rtl="0">
              <a:spcBef>
                <a:spcPts val="0"/>
              </a:spcBef>
              <a:buFont typeface="Quattrocento"/>
              <a:buNone/>
              <a:defRPr sz="900"/>
            </a:lvl4pPr>
            <a:lvl5pPr indent="0" marL="1828800" rtl="0">
              <a:spcBef>
                <a:spcPts val="0"/>
              </a:spcBef>
              <a:buFont typeface="Quattrocento"/>
              <a:buNone/>
              <a:defRPr sz="900"/>
            </a:lvl5pPr>
            <a:lvl6pPr indent="0" marL="2286000" rtl="0">
              <a:spcBef>
                <a:spcPts val="0"/>
              </a:spcBef>
              <a:buFont typeface="Quattrocento"/>
              <a:buNone/>
              <a:defRPr sz="900"/>
            </a:lvl6pPr>
            <a:lvl7pPr indent="0" marL="2743200" rtl="0">
              <a:spcBef>
                <a:spcPts val="0"/>
              </a:spcBef>
              <a:buFont typeface="Quattrocento"/>
              <a:buNone/>
              <a:defRPr sz="900"/>
            </a:lvl7pPr>
            <a:lvl8pPr indent="0" marL="3200400" rtl="0">
              <a:spcBef>
                <a:spcPts val="0"/>
              </a:spcBef>
              <a:buFont typeface="Quattrocento"/>
              <a:buNone/>
              <a:defRPr sz="900"/>
            </a:lvl8pPr>
            <a:lvl9pPr indent="0" marL="3657600" rtl="0">
              <a:spcBef>
                <a:spcPts val="0"/>
              </a:spcBef>
              <a:buFont typeface="Quattrocento"/>
              <a:buNone/>
              <a:defRPr sz="900"/>
            </a:lvl9pPr>
          </a:lstStyle>
          <a:p/>
        </p:txBody>
      </p:sp>
      <p:sp>
        <p:nvSpPr>
          <p:cNvPr id="108" name="Shape 108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3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12.xml"/></Relationships>
</file>

<file path=ppt/slideMasters/_rels/slideMaster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3.xml"/><Relationship Id="rId2" Type="http://schemas.openxmlformats.org/officeDocument/2006/relationships/theme" Target="../theme/theme13.xml"/></Relationships>
</file>

<file path=ppt/slideMasters/_rels/slideMaster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theme" Target="../theme/theme6.xml"/></Relationships>
</file>

<file path=ppt/slideMasters/_rels/slideMaster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5.xml"/><Relationship Id="rId2" Type="http://schemas.openxmlformats.org/officeDocument/2006/relationships/theme" Target="../theme/theme7.xml"/></Relationships>
</file>

<file path=ppt/slideMasters/_rels/slideMaster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6.xml"/><Relationship Id="rId2" Type="http://schemas.openxmlformats.org/officeDocument/2006/relationships/theme" Target="../theme/theme15.xml"/></Relationships>
</file>

<file path=ppt/slideMasters/_rels/slideMaster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theme" Target="../theme/theme14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07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9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09.png"/><Relationship Id="rId2" Type="http://schemas.openxmlformats.org/officeDocument/2006/relationships/slideLayout" Target="../slideLayouts/slideLayout23.xml"/><Relationship Id="rId3" Type="http://schemas.openxmlformats.org/officeDocument/2006/relationships/theme" Target="../theme/theme1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2" Type="http://schemas.openxmlformats.org/officeDocument/2006/relationships/theme" Target="../theme/theme11.xml"/><Relationship Id="rId9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5.xml"/><Relationship Id="rId12" Type="http://schemas.openxmlformats.org/officeDocument/2006/relationships/theme" Target="../theme/theme8.xml"/><Relationship Id="rId9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/Relationships>
</file>

<file path=ppt/slideMasters/_rels/slideMaster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theme" Target="../theme/theme4.xml"/></Relationships>
</file>

<file path=ppt/slideMasters/_rels/slideMaster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theme" Target="../theme/theme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tile algn="tl" flip="none" tx="0" sx="60000" ty="0" sy="60000"/>
        </a:blip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0000">
                  <a:alpha val="10980"/>
                </a:srgbClr>
              </a:gs>
              <a:gs pos="83000">
                <a:srgbClr val="000000">
                  <a:alpha val="10980"/>
                </a:srgbClr>
              </a:gs>
              <a:gs pos="100000">
                <a:srgbClr val="664515">
                  <a:alpha val="2274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sp>
        <p:nvSpPr>
          <p:cNvPr id="10" name="Shape 10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lt2"/>
              </a:buClr>
              <a:buFont typeface="Quattrocento"/>
              <a:buNone/>
              <a:defRPr b="0" baseline="0" i="0" sz="5400" u="none" cap="none" strike="noStrike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2pPr>
            <a:lvl3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3pPr>
            <a:lvl4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4pPr>
            <a:lvl5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marL="365760" marR="0" rtl="0" algn="l">
              <a:spcBef>
                <a:spcPts val="480"/>
              </a:spcBef>
              <a:buClr>
                <a:schemeClr val="accent1"/>
              </a:buClr>
              <a:buFont typeface="Noto Sans Symbols"/>
              <a:buChar char="❧"/>
              <a:defRPr b="0" baseline="0" i="0" sz="2400" u="none" cap="none" strike="noStrike">
                <a:solidFill>
                  <a:srgbClr val="FEFEFE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marL="777240" marR="0" rtl="0" algn="l">
              <a:spcBef>
                <a:spcPts val="440"/>
              </a:spcBef>
              <a:buClr>
                <a:schemeClr val="accent1"/>
              </a:buClr>
              <a:buFont typeface="Noto Sans Symbols"/>
              <a:buChar char="❧"/>
              <a:defRPr b="0" baseline="0" i="0" sz="2200" u="none" cap="none" strike="noStrike">
                <a:solidFill>
                  <a:srgbClr val="FEFEFE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marL="11430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b="0" baseline="0" i="0" sz="2000" u="none" cap="none" strike="noStrike">
                <a:solidFill>
                  <a:srgbClr val="FEFEFE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marL="1508760" marR="0" rtl="0" algn="l">
              <a:spcBef>
                <a:spcPts val="360"/>
              </a:spcBef>
              <a:buClr>
                <a:schemeClr val="accent1"/>
              </a:buClr>
              <a:buFont typeface="Noto Sans Symbols"/>
              <a:buChar char="❧"/>
              <a:defRPr b="0" baseline="0" i="0" sz="1800" u="none" cap="none" strike="noStrike">
                <a:solidFill>
                  <a:srgbClr val="FEFEFE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marL="182880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Char char="❧"/>
              <a:defRPr b="0" baseline="0" i="0" sz="1600" u="none" cap="none" strike="noStrike">
                <a:solidFill>
                  <a:srgbClr val="FEFEFE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marL="214884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b="0" baseline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marL="246888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b="0" baseline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marL="278892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b="0" baseline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marL="310896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b="0" baseline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Shape 734"/>
          <p:cNvSpPr/>
          <p:nvPr/>
        </p:nvSpPr>
        <p:spPr>
          <a:xfrm>
            <a:off x="0" y="366712"/>
            <a:ext cx="9144000" cy="8413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35" name="Shape 735"/>
          <p:cNvSpPr/>
          <p:nvPr/>
        </p:nvSpPr>
        <p:spPr>
          <a:xfrm>
            <a:off x="0" y="0"/>
            <a:ext cx="9144000" cy="3111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36" name="Shape 736"/>
          <p:cNvSpPr/>
          <p:nvPr/>
        </p:nvSpPr>
        <p:spPr>
          <a:xfrm>
            <a:off x="0" y="307975"/>
            <a:ext cx="9144000" cy="92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37" name="Shape 737"/>
          <p:cNvSpPr/>
          <p:nvPr/>
        </p:nvSpPr>
        <p:spPr>
          <a:xfrm flipH="1" rot="10800000">
            <a:off x="5410200" y="360363"/>
            <a:ext cx="3733800" cy="904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38" name="Shape 738"/>
          <p:cNvSpPr/>
          <p:nvPr/>
        </p:nvSpPr>
        <p:spPr>
          <a:xfrm flipH="1" rot="10800000">
            <a:off x="5410200" y="439737"/>
            <a:ext cx="3733800" cy="180975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39" name="Shape 739"/>
          <p:cNvSpPr/>
          <p:nvPr/>
        </p:nvSpPr>
        <p:spPr>
          <a:xfrm>
            <a:off x="5407025" y="496887"/>
            <a:ext cx="3063874" cy="2857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40" name="Shape 740"/>
          <p:cNvSpPr/>
          <p:nvPr/>
        </p:nvSpPr>
        <p:spPr>
          <a:xfrm>
            <a:off x="7373938" y="588962"/>
            <a:ext cx="1600199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41" name="Shape 741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42" name="Shape 742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43" name="Shape 743"/>
          <p:cNvSpPr/>
          <p:nvPr/>
        </p:nvSpPr>
        <p:spPr>
          <a:xfrm>
            <a:off x="9024938" y="-1588"/>
            <a:ext cx="9524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44" name="Shape 744"/>
          <p:cNvSpPr/>
          <p:nvPr/>
        </p:nvSpPr>
        <p:spPr>
          <a:xfrm>
            <a:off x="8975725" y="-1588"/>
            <a:ext cx="2698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45" name="Shape 745"/>
          <p:cNvSpPr/>
          <p:nvPr/>
        </p:nvSpPr>
        <p:spPr>
          <a:xfrm>
            <a:off x="8915400" y="0"/>
            <a:ext cx="55562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46" name="Shape 746"/>
          <p:cNvSpPr/>
          <p:nvPr/>
        </p:nvSpPr>
        <p:spPr>
          <a:xfrm>
            <a:off x="8874125" y="0"/>
            <a:ext cx="7937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47" name="Shape 747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48" name="Shape 748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b="0" baseline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49" name="Shape 749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50" name="Shape 750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51" name="Shape 751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0" r:id="rId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Shape 767"/>
          <p:cNvSpPr/>
          <p:nvPr/>
        </p:nvSpPr>
        <p:spPr>
          <a:xfrm>
            <a:off x="0" y="366712"/>
            <a:ext cx="9144000" cy="8413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68" name="Shape 768"/>
          <p:cNvSpPr/>
          <p:nvPr/>
        </p:nvSpPr>
        <p:spPr>
          <a:xfrm>
            <a:off x="0" y="0"/>
            <a:ext cx="9144000" cy="3111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69" name="Shape 769"/>
          <p:cNvSpPr/>
          <p:nvPr/>
        </p:nvSpPr>
        <p:spPr>
          <a:xfrm>
            <a:off x="0" y="307975"/>
            <a:ext cx="9144000" cy="92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0" name="Shape 770"/>
          <p:cNvSpPr/>
          <p:nvPr/>
        </p:nvSpPr>
        <p:spPr>
          <a:xfrm flipH="1" rot="10800000">
            <a:off x="5410200" y="360363"/>
            <a:ext cx="3733800" cy="904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1" name="Shape 771"/>
          <p:cNvSpPr/>
          <p:nvPr/>
        </p:nvSpPr>
        <p:spPr>
          <a:xfrm flipH="1" rot="10800000">
            <a:off x="5410200" y="439737"/>
            <a:ext cx="3733800" cy="180975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2" name="Shape 772"/>
          <p:cNvSpPr/>
          <p:nvPr/>
        </p:nvSpPr>
        <p:spPr>
          <a:xfrm>
            <a:off x="5407025" y="496887"/>
            <a:ext cx="3063874" cy="2857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3" name="Shape 773"/>
          <p:cNvSpPr/>
          <p:nvPr/>
        </p:nvSpPr>
        <p:spPr>
          <a:xfrm>
            <a:off x="7373938" y="588962"/>
            <a:ext cx="1600199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4" name="Shape 774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5" name="Shape 775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6" name="Shape 776"/>
          <p:cNvSpPr/>
          <p:nvPr/>
        </p:nvSpPr>
        <p:spPr>
          <a:xfrm>
            <a:off x="9024938" y="-1588"/>
            <a:ext cx="9524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7" name="Shape 777"/>
          <p:cNvSpPr/>
          <p:nvPr/>
        </p:nvSpPr>
        <p:spPr>
          <a:xfrm>
            <a:off x="8975725" y="-1588"/>
            <a:ext cx="2698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8" name="Shape 778"/>
          <p:cNvSpPr/>
          <p:nvPr/>
        </p:nvSpPr>
        <p:spPr>
          <a:xfrm>
            <a:off x="8915400" y="0"/>
            <a:ext cx="55562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79" name="Shape 779"/>
          <p:cNvSpPr/>
          <p:nvPr/>
        </p:nvSpPr>
        <p:spPr>
          <a:xfrm>
            <a:off x="8874125" y="0"/>
            <a:ext cx="7937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80" name="Shape 780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81" name="Shape 781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b="0" baseline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82" name="Shape 782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83" name="Shape 783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84" name="Shape 784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1" r:id="rId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Shape 797"/>
          <p:cNvSpPr/>
          <p:nvPr/>
        </p:nvSpPr>
        <p:spPr>
          <a:xfrm>
            <a:off x="0" y="366712"/>
            <a:ext cx="9144000" cy="8413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98" name="Shape 798"/>
          <p:cNvSpPr/>
          <p:nvPr/>
        </p:nvSpPr>
        <p:spPr>
          <a:xfrm>
            <a:off x="0" y="0"/>
            <a:ext cx="9144000" cy="3111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99" name="Shape 799"/>
          <p:cNvSpPr/>
          <p:nvPr/>
        </p:nvSpPr>
        <p:spPr>
          <a:xfrm>
            <a:off x="0" y="307975"/>
            <a:ext cx="9144000" cy="92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00" name="Shape 800"/>
          <p:cNvSpPr/>
          <p:nvPr/>
        </p:nvSpPr>
        <p:spPr>
          <a:xfrm flipH="1" rot="10800000">
            <a:off x="5410200" y="360363"/>
            <a:ext cx="3733800" cy="904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01" name="Shape 801"/>
          <p:cNvSpPr/>
          <p:nvPr/>
        </p:nvSpPr>
        <p:spPr>
          <a:xfrm flipH="1" rot="10800000">
            <a:off x="5410200" y="439737"/>
            <a:ext cx="3733800" cy="180975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02" name="Shape 802"/>
          <p:cNvSpPr/>
          <p:nvPr/>
        </p:nvSpPr>
        <p:spPr>
          <a:xfrm>
            <a:off x="5407025" y="496887"/>
            <a:ext cx="3063874" cy="2857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03" name="Shape 803"/>
          <p:cNvSpPr/>
          <p:nvPr/>
        </p:nvSpPr>
        <p:spPr>
          <a:xfrm>
            <a:off x="7373938" y="588962"/>
            <a:ext cx="1600199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04" name="Shape 804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05" name="Shape 805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06" name="Shape 806"/>
          <p:cNvSpPr/>
          <p:nvPr/>
        </p:nvSpPr>
        <p:spPr>
          <a:xfrm>
            <a:off x="9024938" y="-1588"/>
            <a:ext cx="9524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07" name="Shape 807"/>
          <p:cNvSpPr/>
          <p:nvPr/>
        </p:nvSpPr>
        <p:spPr>
          <a:xfrm>
            <a:off x="8975725" y="-1588"/>
            <a:ext cx="2698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08" name="Shape 808"/>
          <p:cNvSpPr/>
          <p:nvPr/>
        </p:nvSpPr>
        <p:spPr>
          <a:xfrm>
            <a:off x="8915400" y="0"/>
            <a:ext cx="55562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09" name="Shape 809"/>
          <p:cNvSpPr/>
          <p:nvPr/>
        </p:nvSpPr>
        <p:spPr>
          <a:xfrm>
            <a:off x="8874125" y="0"/>
            <a:ext cx="7937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10" name="Shape 810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11" name="Shape 811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b="0" baseline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12" name="Shape 812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13" name="Shape 813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14" name="Shape 814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2" r:id="rId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Shape 828"/>
          <p:cNvSpPr/>
          <p:nvPr/>
        </p:nvSpPr>
        <p:spPr>
          <a:xfrm>
            <a:off x="0" y="366712"/>
            <a:ext cx="9144000" cy="8413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29" name="Shape 829"/>
          <p:cNvSpPr/>
          <p:nvPr/>
        </p:nvSpPr>
        <p:spPr>
          <a:xfrm>
            <a:off x="0" y="0"/>
            <a:ext cx="9144000" cy="3111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30" name="Shape 830"/>
          <p:cNvSpPr/>
          <p:nvPr/>
        </p:nvSpPr>
        <p:spPr>
          <a:xfrm>
            <a:off x="0" y="307975"/>
            <a:ext cx="9144000" cy="92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31" name="Shape 831"/>
          <p:cNvSpPr/>
          <p:nvPr/>
        </p:nvSpPr>
        <p:spPr>
          <a:xfrm flipH="1" rot="10800000">
            <a:off x="5410200" y="360363"/>
            <a:ext cx="3733800" cy="904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32" name="Shape 832"/>
          <p:cNvSpPr/>
          <p:nvPr/>
        </p:nvSpPr>
        <p:spPr>
          <a:xfrm flipH="1" rot="10800000">
            <a:off x="5410200" y="439737"/>
            <a:ext cx="3733800" cy="180975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33" name="Shape 833"/>
          <p:cNvSpPr/>
          <p:nvPr/>
        </p:nvSpPr>
        <p:spPr>
          <a:xfrm>
            <a:off x="5407025" y="496887"/>
            <a:ext cx="3063874" cy="2857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34" name="Shape 834"/>
          <p:cNvSpPr/>
          <p:nvPr/>
        </p:nvSpPr>
        <p:spPr>
          <a:xfrm>
            <a:off x="7373938" y="588962"/>
            <a:ext cx="1600199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35" name="Shape 835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36" name="Shape 836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37" name="Shape 837"/>
          <p:cNvSpPr/>
          <p:nvPr/>
        </p:nvSpPr>
        <p:spPr>
          <a:xfrm>
            <a:off x="9024938" y="-1588"/>
            <a:ext cx="9524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38" name="Shape 838"/>
          <p:cNvSpPr/>
          <p:nvPr/>
        </p:nvSpPr>
        <p:spPr>
          <a:xfrm>
            <a:off x="8975725" y="-1588"/>
            <a:ext cx="2698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39" name="Shape 839"/>
          <p:cNvSpPr/>
          <p:nvPr/>
        </p:nvSpPr>
        <p:spPr>
          <a:xfrm>
            <a:off x="8915400" y="0"/>
            <a:ext cx="55562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40" name="Shape 840"/>
          <p:cNvSpPr/>
          <p:nvPr/>
        </p:nvSpPr>
        <p:spPr>
          <a:xfrm>
            <a:off x="8874125" y="0"/>
            <a:ext cx="7937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41" name="Shape 841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42" name="Shape 842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b="0" baseline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43" name="Shape 843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44" name="Shape 844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45" name="Shape 845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3" r:id="rId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Shape 861"/>
          <p:cNvSpPr/>
          <p:nvPr/>
        </p:nvSpPr>
        <p:spPr>
          <a:xfrm>
            <a:off x="0" y="366712"/>
            <a:ext cx="9144000" cy="8413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62" name="Shape 862"/>
          <p:cNvSpPr/>
          <p:nvPr/>
        </p:nvSpPr>
        <p:spPr>
          <a:xfrm>
            <a:off x="0" y="0"/>
            <a:ext cx="9144000" cy="3111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63" name="Shape 863"/>
          <p:cNvSpPr/>
          <p:nvPr/>
        </p:nvSpPr>
        <p:spPr>
          <a:xfrm>
            <a:off x="0" y="307975"/>
            <a:ext cx="9144000" cy="92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64" name="Shape 864"/>
          <p:cNvSpPr/>
          <p:nvPr/>
        </p:nvSpPr>
        <p:spPr>
          <a:xfrm flipH="1" rot="10800000">
            <a:off x="5410200" y="360363"/>
            <a:ext cx="3733800" cy="904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65" name="Shape 865"/>
          <p:cNvSpPr/>
          <p:nvPr/>
        </p:nvSpPr>
        <p:spPr>
          <a:xfrm flipH="1" rot="10800000">
            <a:off x="5410200" y="439737"/>
            <a:ext cx="3733800" cy="180975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66" name="Shape 866"/>
          <p:cNvSpPr/>
          <p:nvPr/>
        </p:nvSpPr>
        <p:spPr>
          <a:xfrm>
            <a:off x="5407025" y="496887"/>
            <a:ext cx="3063874" cy="2857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67" name="Shape 867"/>
          <p:cNvSpPr/>
          <p:nvPr/>
        </p:nvSpPr>
        <p:spPr>
          <a:xfrm>
            <a:off x="7373938" y="588962"/>
            <a:ext cx="1600199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68" name="Shape 868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69" name="Shape 869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70" name="Shape 870"/>
          <p:cNvSpPr/>
          <p:nvPr/>
        </p:nvSpPr>
        <p:spPr>
          <a:xfrm>
            <a:off x="9024938" y="-1588"/>
            <a:ext cx="9524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71" name="Shape 871"/>
          <p:cNvSpPr/>
          <p:nvPr/>
        </p:nvSpPr>
        <p:spPr>
          <a:xfrm>
            <a:off x="8975725" y="-1588"/>
            <a:ext cx="2698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72" name="Shape 872"/>
          <p:cNvSpPr/>
          <p:nvPr/>
        </p:nvSpPr>
        <p:spPr>
          <a:xfrm>
            <a:off x="8915400" y="0"/>
            <a:ext cx="55562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73" name="Shape 873"/>
          <p:cNvSpPr/>
          <p:nvPr/>
        </p:nvSpPr>
        <p:spPr>
          <a:xfrm>
            <a:off x="8874125" y="0"/>
            <a:ext cx="7937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74" name="Shape 874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75" name="Shape 875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b="0" baseline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76" name="Shape 876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77" name="Shape 877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78" name="Shape 878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4" r:id="rId1"/>
    <p:sldLayoutId id="2147483715" r:id="rId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tile algn="tl" flip="none" tx="0" sx="60000" ty="0" sy="60000"/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FFFFF">
                  <a:alpha val="10980"/>
                </a:srgbClr>
              </a:gs>
              <a:gs pos="83000">
                <a:srgbClr val="FFFFFF">
                  <a:alpha val="10980"/>
                </a:srgbClr>
              </a:gs>
              <a:gs pos="100000">
                <a:srgbClr val="D0C974">
                  <a:alpha val="2274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baseline="0" i="0" sz="5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2pPr>
            <a:lvl3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3pPr>
            <a:lvl4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4pPr>
            <a:lvl5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marL="365760" marR="0" rtl="0" algn="l">
              <a:spcBef>
                <a:spcPts val="480"/>
              </a:spcBef>
              <a:buClr>
                <a:schemeClr val="accent1"/>
              </a:buClr>
              <a:buFont typeface="Noto Sans Symbols"/>
              <a:buChar char="❧"/>
              <a:defRPr b="0" baseline="0" i="0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marL="777240" marR="0" rtl="0" algn="l">
              <a:spcBef>
                <a:spcPts val="440"/>
              </a:spcBef>
              <a:buClr>
                <a:schemeClr val="accent1"/>
              </a:buClr>
              <a:buFont typeface="Noto Sans Symbols"/>
              <a:buChar char="❧"/>
              <a:defRPr b="0" baseline="0" i="0" sz="22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marL="11430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b="0" baseline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marL="1508760" marR="0" rtl="0" algn="l">
              <a:spcBef>
                <a:spcPts val="360"/>
              </a:spcBef>
              <a:buClr>
                <a:schemeClr val="accent1"/>
              </a:buClr>
              <a:buFont typeface="Noto Sans Symbols"/>
              <a:buChar char="❧"/>
              <a:defRPr b="0" baseline="0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marL="182880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Char char="❧"/>
              <a:defRPr b="0" baseline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marL="214884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b="0" baseline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marL="246888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b="0" baseline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marL="278892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b="0" baseline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marL="310896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Char char="❧"/>
              <a:defRPr b="0" baseline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0" y="366712"/>
            <a:ext cx="9144000" cy="8413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0" y="0"/>
            <a:ext cx="9144000" cy="3111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0" y="307975"/>
            <a:ext cx="9144000" cy="92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6" name="Shape 146"/>
          <p:cNvSpPr/>
          <p:nvPr/>
        </p:nvSpPr>
        <p:spPr>
          <a:xfrm flipH="1" rot="10800000">
            <a:off x="5410200" y="360363"/>
            <a:ext cx="3733800" cy="904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7" name="Shape 147"/>
          <p:cNvSpPr/>
          <p:nvPr/>
        </p:nvSpPr>
        <p:spPr>
          <a:xfrm flipH="1" rot="10800000">
            <a:off x="5410200" y="439737"/>
            <a:ext cx="3733800" cy="180975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5407025" y="496887"/>
            <a:ext cx="3063874" cy="2857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7373938" y="588962"/>
            <a:ext cx="1600199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0" name="Shape 150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9024938" y="-1588"/>
            <a:ext cx="9524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8975725" y="-1588"/>
            <a:ext cx="2698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4" name="Shape 154"/>
          <p:cNvSpPr/>
          <p:nvPr/>
        </p:nvSpPr>
        <p:spPr>
          <a:xfrm>
            <a:off x="8915400" y="0"/>
            <a:ext cx="55562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8874125" y="0"/>
            <a:ext cx="7937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6" name="Shape 156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b="0" baseline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58" name="Shape 158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59" name="Shape 159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60" name="Shape 160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9" name="Shape 249"/>
          <p:cNvCxnSpPr/>
          <p:nvPr/>
        </p:nvCxnSpPr>
        <p:spPr>
          <a:xfrm>
            <a:off x="514350" y="1050898"/>
            <a:ext cx="8629649" cy="238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0" name="Shape 250"/>
          <p:cNvSpPr txBox="1"/>
          <p:nvPr>
            <p:ph idx="1" type="body"/>
          </p:nvPr>
        </p:nvSpPr>
        <p:spPr>
          <a:xfrm>
            <a:off x="304800" y="1554162"/>
            <a:ext cx="86868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00660" marL="342900" marR="0" rtl="0" algn="l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✕"/>
              <a:defRPr b="0" baseline="0" i="0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161290" marL="742950" marR="0" rtl="0" algn="l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+"/>
              <a:defRPr b="0" baseline="0" i="0" sz="2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121919" marL="11430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✕"/>
              <a:defRPr b="0" baseline="0" i="0" sz="2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1397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✱"/>
              <a:defRPr b="0" baseline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160020" marL="2057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✕"/>
              <a:defRPr b="0" baseline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160020" marL="2514600" marR="0" rtl="0" algn="l">
              <a:spcBef>
                <a:spcPts val="360"/>
              </a:spcBef>
              <a:buClr>
                <a:schemeClr val="accent1"/>
              </a:buClr>
              <a:buFont typeface="Noto Sans Symbols"/>
              <a:buChar char="+"/>
              <a:defRPr b="0" baseline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167639" marL="297180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Char char="✱"/>
              <a:defRPr b="0" baseline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167640" marL="342900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Char char="◆"/>
              <a:defRPr b="0" baseline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175259" marL="3886200" marR="0" rtl="0" algn="l">
              <a:spcBef>
                <a:spcPts val="280"/>
              </a:spcBef>
              <a:buClr>
                <a:schemeClr val="accent1"/>
              </a:buClr>
              <a:buFont typeface="Noto Sans Symbols"/>
              <a:buChar char="◼"/>
              <a:defRPr b="0" baseline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51" name="Shape 251"/>
          <p:cNvSpPr txBox="1"/>
          <p:nvPr>
            <p:ph idx="10" type="dt"/>
          </p:nvPr>
        </p:nvSpPr>
        <p:spPr>
          <a:xfrm>
            <a:off x="6477000" y="76200"/>
            <a:ext cx="2514599" cy="2889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D38E2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52" name="Shape 252"/>
          <p:cNvSpPr txBox="1"/>
          <p:nvPr>
            <p:ph idx="11" type="ftr"/>
          </p:nvPr>
        </p:nvSpPr>
        <p:spPr>
          <a:xfrm>
            <a:off x="3124200" y="76200"/>
            <a:ext cx="3352799" cy="2889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 b="0" baseline="0" i="0" sz="1200" u="none" cap="none" strike="noStrike">
                <a:solidFill>
                  <a:srgbClr val="D28E2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53" name="Shape 253"/>
          <p:cNvSpPr txBox="1"/>
          <p:nvPr>
            <p:ph idx="12" type="sldNum"/>
          </p:nvPr>
        </p:nvSpPr>
        <p:spPr>
          <a:xfrm>
            <a:off x="8229600" y="6477000"/>
            <a:ext cx="7620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D38E27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  <p:sp>
        <p:nvSpPr>
          <p:cNvPr id="254" name="Shape 254"/>
          <p:cNvSpPr txBox="1"/>
          <p:nvPr>
            <p:ph type="title"/>
          </p:nvPr>
        </p:nvSpPr>
        <p:spPr>
          <a:xfrm>
            <a:off x="304800" y="457200"/>
            <a:ext cx="8686800" cy="838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cxnSp>
        <p:nvCxnSpPr>
          <p:cNvPr id="255" name="Shape 255"/>
          <p:cNvCxnSpPr/>
          <p:nvPr/>
        </p:nvCxnSpPr>
        <p:spPr>
          <a:xfrm>
            <a:off x="514350" y="1050898"/>
            <a:ext cx="8629649" cy="238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6" name="Shape 256"/>
          <p:cNvCxnSpPr/>
          <p:nvPr/>
        </p:nvCxnSpPr>
        <p:spPr>
          <a:xfrm>
            <a:off x="514350" y="1057986"/>
            <a:ext cx="8629649" cy="238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/>
          <p:nvPr/>
        </p:nvSpPr>
        <p:spPr>
          <a:xfrm>
            <a:off x="0" y="366712"/>
            <a:ext cx="9144000" cy="8413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0" name="Shape 290"/>
          <p:cNvSpPr/>
          <p:nvPr/>
        </p:nvSpPr>
        <p:spPr>
          <a:xfrm>
            <a:off x="0" y="0"/>
            <a:ext cx="9144000" cy="3111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1" name="Shape 291"/>
          <p:cNvSpPr/>
          <p:nvPr/>
        </p:nvSpPr>
        <p:spPr>
          <a:xfrm>
            <a:off x="0" y="307975"/>
            <a:ext cx="9144000" cy="92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2" name="Shape 292"/>
          <p:cNvSpPr/>
          <p:nvPr/>
        </p:nvSpPr>
        <p:spPr>
          <a:xfrm flipH="1" rot="10800000">
            <a:off x="5410200" y="360363"/>
            <a:ext cx="3733800" cy="904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3" name="Shape 293"/>
          <p:cNvSpPr/>
          <p:nvPr/>
        </p:nvSpPr>
        <p:spPr>
          <a:xfrm flipH="1" rot="10800000">
            <a:off x="5410200" y="439737"/>
            <a:ext cx="3733800" cy="180975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4" name="Shape 294"/>
          <p:cNvSpPr/>
          <p:nvPr/>
        </p:nvSpPr>
        <p:spPr>
          <a:xfrm>
            <a:off x="5407025" y="496887"/>
            <a:ext cx="3063874" cy="2857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5" name="Shape 295"/>
          <p:cNvSpPr/>
          <p:nvPr/>
        </p:nvSpPr>
        <p:spPr>
          <a:xfrm>
            <a:off x="7373938" y="588962"/>
            <a:ext cx="1600199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6" name="Shape 296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7" name="Shape 297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8" name="Shape 298"/>
          <p:cNvSpPr/>
          <p:nvPr/>
        </p:nvSpPr>
        <p:spPr>
          <a:xfrm>
            <a:off x="9024938" y="-1588"/>
            <a:ext cx="9524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9" name="Shape 299"/>
          <p:cNvSpPr/>
          <p:nvPr/>
        </p:nvSpPr>
        <p:spPr>
          <a:xfrm>
            <a:off x="8975725" y="-1588"/>
            <a:ext cx="2698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00" name="Shape 300"/>
          <p:cNvSpPr/>
          <p:nvPr/>
        </p:nvSpPr>
        <p:spPr>
          <a:xfrm>
            <a:off x="8915400" y="0"/>
            <a:ext cx="55562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01" name="Shape 301"/>
          <p:cNvSpPr/>
          <p:nvPr/>
        </p:nvSpPr>
        <p:spPr>
          <a:xfrm>
            <a:off x="8874125" y="0"/>
            <a:ext cx="7937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02" name="Shape 302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03" name="Shape 303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b="0" baseline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04" name="Shape 304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05" name="Shape 305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06" name="Shape 306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/>
          <p:nvPr/>
        </p:nvSpPr>
        <p:spPr>
          <a:xfrm>
            <a:off x="0" y="366712"/>
            <a:ext cx="9144000" cy="8413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96" name="Shape 396"/>
          <p:cNvSpPr/>
          <p:nvPr/>
        </p:nvSpPr>
        <p:spPr>
          <a:xfrm>
            <a:off x="0" y="0"/>
            <a:ext cx="9144000" cy="3111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97" name="Shape 397"/>
          <p:cNvSpPr/>
          <p:nvPr/>
        </p:nvSpPr>
        <p:spPr>
          <a:xfrm>
            <a:off x="0" y="307975"/>
            <a:ext cx="9144000" cy="92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98" name="Shape 398"/>
          <p:cNvSpPr/>
          <p:nvPr/>
        </p:nvSpPr>
        <p:spPr>
          <a:xfrm flipH="1" rot="10800000">
            <a:off x="5410200" y="360363"/>
            <a:ext cx="3733800" cy="904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99" name="Shape 399"/>
          <p:cNvSpPr/>
          <p:nvPr/>
        </p:nvSpPr>
        <p:spPr>
          <a:xfrm flipH="1" rot="10800000">
            <a:off x="5410200" y="439737"/>
            <a:ext cx="3733800" cy="180975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00" name="Shape 400"/>
          <p:cNvSpPr/>
          <p:nvPr/>
        </p:nvSpPr>
        <p:spPr>
          <a:xfrm>
            <a:off x="5407025" y="496887"/>
            <a:ext cx="3063874" cy="2857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01" name="Shape 401"/>
          <p:cNvSpPr/>
          <p:nvPr/>
        </p:nvSpPr>
        <p:spPr>
          <a:xfrm>
            <a:off x="7373938" y="588962"/>
            <a:ext cx="1600199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02" name="Shape 402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03" name="Shape 403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04" name="Shape 404"/>
          <p:cNvSpPr/>
          <p:nvPr/>
        </p:nvSpPr>
        <p:spPr>
          <a:xfrm>
            <a:off x="9024938" y="-1588"/>
            <a:ext cx="9524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05" name="Shape 405"/>
          <p:cNvSpPr/>
          <p:nvPr/>
        </p:nvSpPr>
        <p:spPr>
          <a:xfrm>
            <a:off x="8975725" y="-1588"/>
            <a:ext cx="2698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06" name="Shape 406"/>
          <p:cNvSpPr/>
          <p:nvPr/>
        </p:nvSpPr>
        <p:spPr>
          <a:xfrm>
            <a:off x="8915400" y="0"/>
            <a:ext cx="55562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07" name="Shape 407"/>
          <p:cNvSpPr/>
          <p:nvPr/>
        </p:nvSpPr>
        <p:spPr>
          <a:xfrm>
            <a:off x="8874125" y="0"/>
            <a:ext cx="7937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08" name="Shape 408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09" name="Shape 409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b="0" baseline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10" name="Shape 410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11" name="Shape 411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12" name="Shape 412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Shape 501"/>
          <p:cNvSpPr/>
          <p:nvPr/>
        </p:nvSpPr>
        <p:spPr>
          <a:xfrm>
            <a:off x="0" y="366712"/>
            <a:ext cx="9144000" cy="8413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02" name="Shape 502"/>
          <p:cNvSpPr/>
          <p:nvPr/>
        </p:nvSpPr>
        <p:spPr>
          <a:xfrm>
            <a:off x="0" y="0"/>
            <a:ext cx="9144000" cy="3111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03" name="Shape 503"/>
          <p:cNvSpPr/>
          <p:nvPr/>
        </p:nvSpPr>
        <p:spPr>
          <a:xfrm>
            <a:off x="0" y="307975"/>
            <a:ext cx="9144000" cy="92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04" name="Shape 504"/>
          <p:cNvSpPr/>
          <p:nvPr/>
        </p:nvSpPr>
        <p:spPr>
          <a:xfrm flipH="1" rot="10800000">
            <a:off x="5410200" y="360363"/>
            <a:ext cx="3733800" cy="904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05" name="Shape 505"/>
          <p:cNvSpPr/>
          <p:nvPr/>
        </p:nvSpPr>
        <p:spPr>
          <a:xfrm flipH="1" rot="10800000">
            <a:off x="5410200" y="439737"/>
            <a:ext cx="3733800" cy="180975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06" name="Shape 506"/>
          <p:cNvSpPr/>
          <p:nvPr/>
        </p:nvSpPr>
        <p:spPr>
          <a:xfrm>
            <a:off x="5407025" y="496887"/>
            <a:ext cx="3063874" cy="2857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07" name="Shape 507"/>
          <p:cNvSpPr/>
          <p:nvPr/>
        </p:nvSpPr>
        <p:spPr>
          <a:xfrm>
            <a:off x="7373938" y="588962"/>
            <a:ext cx="1600199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08" name="Shape 508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09" name="Shape 509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10" name="Shape 510"/>
          <p:cNvSpPr/>
          <p:nvPr/>
        </p:nvSpPr>
        <p:spPr>
          <a:xfrm>
            <a:off x="9024938" y="-1588"/>
            <a:ext cx="9524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11" name="Shape 511"/>
          <p:cNvSpPr/>
          <p:nvPr/>
        </p:nvSpPr>
        <p:spPr>
          <a:xfrm>
            <a:off x="8975725" y="-1588"/>
            <a:ext cx="2698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12" name="Shape 512"/>
          <p:cNvSpPr/>
          <p:nvPr/>
        </p:nvSpPr>
        <p:spPr>
          <a:xfrm>
            <a:off x="8915400" y="0"/>
            <a:ext cx="55562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13" name="Shape 513"/>
          <p:cNvSpPr/>
          <p:nvPr/>
        </p:nvSpPr>
        <p:spPr>
          <a:xfrm>
            <a:off x="8874125" y="0"/>
            <a:ext cx="7937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14" name="Shape 514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15" name="Shape 515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b="0" baseline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16" name="Shape 516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17" name="Shape 517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18" name="Shape 518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Shape 607"/>
          <p:cNvSpPr/>
          <p:nvPr/>
        </p:nvSpPr>
        <p:spPr>
          <a:xfrm>
            <a:off x="0" y="366712"/>
            <a:ext cx="9144000" cy="8413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08" name="Shape 608"/>
          <p:cNvSpPr/>
          <p:nvPr/>
        </p:nvSpPr>
        <p:spPr>
          <a:xfrm>
            <a:off x="0" y="0"/>
            <a:ext cx="9144000" cy="3111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09" name="Shape 609"/>
          <p:cNvSpPr/>
          <p:nvPr/>
        </p:nvSpPr>
        <p:spPr>
          <a:xfrm>
            <a:off x="0" y="307975"/>
            <a:ext cx="9144000" cy="92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0" name="Shape 610"/>
          <p:cNvSpPr/>
          <p:nvPr/>
        </p:nvSpPr>
        <p:spPr>
          <a:xfrm flipH="1" rot="10800000">
            <a:off x="5410200" y="360363"/>
            <a:ext cx="3733800" cy="904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1" name="Shape 611"/>
          <p:cNvSpPr/>
          <p:nvPr/>
        </p:nvSpPr>
        <p:spPr>
          <a:xfrm flipH="1" rot="10800000">
            <a:off x="5410200" y="439737"/>
            <a:ext cx="3733800" cy="180975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2" name="Shape 612"/>
          <p:cNvSpPr/>
          <p:nvPr/>
        </p:nvSpPr>
        <p:spPr>
          <a:xfrm>
            <a:off x="5407025" y="496887"/>
            <a:ext cx="3063874" cy="2857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3" name="Shape 613"/>
          <p:cNvSpPr/>
          <p:nvPr/>
        </p:nvSpPr>
        <p:spPr>
          <a:xfrm>
            <a:off x="7373938" y="588962"/>
            <a:ext cx="1600199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4" name="Shape 614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5" name="Shape 615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6" name="Shape 616"/>
          <p:cNvSpPr/>
          <p:nvPr/>
        </p:nvSpPr>
        <p:spPr>
          <a:xfrm>
            <a:off x="9024938" y="-1588"/>
            <a:ext cx="9524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7" name="Shape 617"/>
          <p:cNvSpPr/>
          <p:nvPr/>
        </p:nvSpPr>
        <p:spPr>
          <a:xfrm>
            <a:off x="8975725" y="-1588"/>
            <a:ext cx="2698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8" name="Shape 618"/>
          <p:cNvSpPr/>
          <p:nvPr/>
        </p:nvSpPr>
        <p:spPr>
          <a:xfrm>
            <a:off x="8915400" y="0"/>
            <a:ext cx="55562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9" name="Shape 619"/>
          <p:cNvSpPr/>
          <p:nvPr/>
        </p:nvSpPr>
        <p:spPr>
          <a:xfrm>
            <a:off x="8874125" y="0"/>
            <a:ext cx="7937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20" name="Shape 620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21" name="Shape 621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b="0" baseline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22" name="Shape 622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23" name="Shape 623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24" name="Shape 624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4" r:id="rId1"/>
    <p:sldLayoutId id="2147483705" r:id="rId2"/>
    <p:sldLayoutId id="2147483706" r:id="rId3"/>
    <p:sldLayoutId id="2147483707" r:id="rId4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Shape 669"/>
          <p:cNvSpPr/>
          <p:nvPr/>
        </p:nvSpPr>
        <p:spPr>
          <a:xfrm>
            <a:off x="0" y="366712"/>
            <a:ext cx="9144000" cy="84137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70" name="Shape 670"/>
          <p:cNvSpPr/>
          <p:nvPr/>
        </p:nvSpPr>
        <p:spPr>
          <a:xfrm>
            <a:off x="0" y="0"/>
            <a:ext cx="9144000" cy="31114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71" name="Shape 671"/>
          <p:cNvSpPr/>
          <p:nvPr/>
        </p:nvSpPr>
        <p:spPr>
          <a:xfrm>
            <a:off x="0" y="307975"/>
            <a:ext cx="9144000" cy="92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72" name="Shape 672"/>
          <p:cNvSpPr/>
          <p:nvPr/>
        </p:nvSpPr>
        <p:spPr>
          <a:xfrm flipH="1" rot="10800000">
            <a:off x="5410200" y="360363"/>
            <a:ext cx="3733800" cy="904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73" name="Shape 673"/>
          <p:cNvSpPr/>
          <p:nvPr/>
        </p:nvSpPr>
        <p:spPr>
          <a:xfrm flipH="1" rot="10800000">
            <a:off x="5410200" y="439737"/>
            <a:ext cx="3733800" cy="180975"/>
          </a:xfrm>
          <a:prstGeom prst="rect">
            <a:avLst/>
          </a:pr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74" name="Shape 674"/>
          <p:cNvSpPr/>
          <p:nvPr/>
        </p:nvSpPr>
        <p:spPr>
          <a:xfrm>
            <a:off x="5407025" y="496887"/>
            <a:ext cx="3063874" cy="2857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75" name="Shape 675"/>
          <p:cNvSpPr/>
          <p:nvPr/>
        </p:nvSpPr>
        <p:spPr>
          <a:xfrm>
            <a:off x="7373938" y="588962"/>
            <a:ext cx="1600199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76" name="Shape 676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77" name="Shape 677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78" name="Shape 678"/>
          <p:cNvSpPr/>
          <p:nvPr/>
        </p:nvSpPr>
        <p:spPr>
          <a:xfrm>
            <a:off x="9024938" y="-1588"/>
            <a:ext cx="9524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79" name="Shape 679"/>
          <p:cNvSpPr/>
          <p:nvPr/>
        </p:nvSpPr>
        <p:spPr>
          <a:xfrm>
            <a:off x="8975725" y="-1588"/>
            <a:ext cx="2698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80" name="Shape 680"/>
          <p:cNvSpPr/>
          <p:nvPr/>
        </p:nvSpPr>
        <p:spPr>
          <a:xfrm>
            <a:off x="8915400" y="0"/>
            <a:ext cx="55562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81" name="Shape 681"/>
          <p:cNvSpPr/>
          <p:nvPr/>
        </p:nvSpPr>
        <p:spPr>
          <a:xfrm>
            <a:off x="8874125" y="0"/>
            <a:ext cx="7937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82" name="Shape 682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marL="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83" name="Shape 683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5725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  <a:defRPr b="0" baseline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85725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Georgia"/>
              <a:buChar char="▫"/>
              <a:defRPr b="0" baseline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1437" marL="922338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61912" marL="117951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Char char="⚫"/>
              <a:defRPr b="0" baseline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55562" marL="1389063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▫"/>
              <a:defRPr b="0" baseline="0" i="0" sz="2000" u="none" cap="none" strike="noStrike">
                <a:solidFill>
                  <a:srgbClr val="A04DA3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72644" marL="1609344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88900" marL="182880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b="0" baseline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93217" marL="2029968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93979" marL="2240280" marR="0" rtl="0" algn="l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b="0" baseline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84" name="Shape 684"/>
          <p:cNvSpPr txBox="1"/>
          <p:nvPr>
            <p:ph idx="10" type="dt"/>
          </p:nvPr>
        </p:nvSpPr>
        <p:spPr>
          <a:xfrm>
            <a:off x="6586538" y="612775"/>
            <a:ext cx="95726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85" name="Shape 685"/>
          <p:cNvSpPr txBox="1"/>
          <p:nvPr>
            <p:ph idx="11" type="ftr"/>
          </p:nvPr>
        </p:nvSpPr>
        <p:spPr>
          <a:xfrm>
            <a:off x="5257800" y="612775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86" name="Shape 686"/>
          <p:cNvSpPr txBox="1"/>
          <p:nvPr>
            <p:ph idx="12" type="sldNum"/>
          </p:nvPr>
        </p:nvSpPr>
        <p:spPr>
          <a:xfrm>
            <a:off x="8174038" y="1588"/>
            <a:ext cx="762000" cy="3667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8" r:id="rId1"/>
    <p:sldLayoutId id="2147483709" r:id="rId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jpg"/><Relationship Id="rId4" Type="http://schemas.openxmlformats.org/officeDocument/2006/relationships/image" Target="../media/image1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5.jpg"/><Relationship Id="rId4" Type="http://schemas.openxmlformats.org/officeDocument/2006/relationships/image" Target="../media/image21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0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ctrTitle"/>
          </p:nvPr>
        </p:nvSpPr>
        <p:spPr>
          <a:xfrm>
            <a:off x="1183341" y="1387737"/>
            <a:ext cx="6777317" cy="17319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Quattrocento"/>
              <a:buNone/>
            </a:pPr>
            <a:r>
              <a:rPr b="0" baseline="0" i="0" lang="en-US" sz="5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rPr>
              <a:t>Mexican American Civil Rights</a:t>
            </a:r>
          </a:p>
        </p:txBody>
      </p:sp>
      <p:sp>
        <p:nvSpPr>
          <p:cNvPr id="31" name="Shape 31"/>
          <p:cNvSpPr txBox="1"/>
          <p:nvPr>
            <p:ph idx="1" type="subTitle"/>
          </p:nvPr>
        </p:nvSpPr>
        <p:spPr>
          <a:xfrm>
            <a:off x="1371600" y="3767862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accent1"/>
              </a:buClr>
              <a:buFont typeface="Noto Sans Symbols"/>
              <a:buNone/>
            </a:pPr>
            <a:r>
              <a:t/>
            </a:r>
            <a:endParaRPr b="0" baseline="0" i="0" sz="2400" u="none" cap="none" strike="noStrike">
              <a:solidFill>
                <a:schemeClr val="lt1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Shape 603"/>
          <p:cNvSpPr txBox="1"/>
          <p:nvPr>
            <p:ph type="title"/>
          </p:nvPr>
        </p:nvSpPr>
        <p:spPr>
          <a:xfrm>
            <a:off x="0" y="457200"/>
            <a:ext cx="7499349" cy="990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sng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Hector</a:t>
            </a:r>
            <a:r>
              <a:rPr b="0" baseline="0" i="0" lang="en-US" sz="4000" u="none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 P. </a:t>
            </a:r>
            <a:r>
              <a:rPr b="0" baseline="0" i="0" lang="en-US" sz="4000" u="sng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Garcia</a:t>
            </a:r>
            <a:r>
              <a:rPr b="0" baseline="0" i="0" lang="en-US" sz="4000" u="none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 (1914-1996)</a:t>
            </a:r>
          </a:p>
        </p:txBody>
      </p:sp>
      <p:sp>
        <p:nvSpPr>
          <p:cNvPr id="604" name="Shape 604"/>
          <p:cNvSpPr txBox="1"/>
          <p:nvPr>
            <p:ph idx="1" type="body"/>
          </p:nvPr>
        </p:nvSpPr>
        <p:spPr>
          <a:xfrm>
            <a:off x="3048000" y="1371600"/>
            <a:ext cx="6096000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Served in the Medical Corps during WWII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Fought against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discrimination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of Mexican Americans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Organized the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American G.I. Forum 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to improve veteran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benefits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and give them better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medical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attention</a:t>
            </a:r>
          </a:p>
          <a:p>
            <a:pPr indent="-332550" lvl="1" marL="71355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454"/>
              <a:buFont typeface="Arial"/>
              <a:buChar char="•"/>
            </a:pPr>
            <a:r>
              <a:rPr b="0" baseline="0" i="0" lang="en-US" sz="221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Soon expanded to address educational and vocational training, housing, public education, poll taxation, voter registration, hospitalization, and employment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Awarded the American Medal of Freedom</a:t>
            </a:r>
          </a:p>
          <a:p>
            <a:pPr indent="-332550" lvl="1" marL="71355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454"/>
              <a:buFont typeface="Arial"/>
              <a:buChar char="•"/>
            </a:pPr>
            <a:r>
              <a:rPr b="0" baseline="0" i="0" lang="en-US" sz="221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First Mexican Americans to receive this honor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Motto: “Education is our freedom, and freedom is everybody’s business”</a:t>
            </a:r>
          </a:p>
        </p:txBody>
      </p:sp>
      <p:pic>
        <p:nvPicPr>
          <p:cNvPr id="605" name="Shape 6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981200"/>
            <a:ext cx="3108325" cy="380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Shape 665"/>
          <p:cNvSpPr txBox="1"/>
          <p:nvPr>
            <p:ph type="title"/>
          </p:nvPr>
        </p:nvSpPr>
        <p:spPr>
          <a:xfrm>
            <a:off x="304800" y="762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3600" u="sng" cap="none" strike="noStrike">
                <a:solidFill>
                  <a:srgbClr val="3F4159"/>
                </a:solidFill>
                <a:latin typeface="Trebuchet MS"/>
                <a:ea typeface="Trebuchet MS"/>
                <a:cs typeface="Trebuchet MS"/>
                <a:sym typeface="Trebuchet MS"/>
              </a:rPr>
              <a:t>League of United Latin American Citizens </a:t>
            </a:r>
            <a:r>
              <a:rPr b="0" baseline="0" i="0" lang="en-US" sz="3600" u="none" cap="none" strike="noStrike">
                <a:solidFill>
                  <a:srgbClr val="3F4159"/>
                </a:solidFill>
                <a:latin typeface="Trebuchet MS"/>
                <a:ea typeface="Trebuchet MS"/>
                <a:cs typeface="Trebuchet MS"/>
                <a:sym typeface="Trebuchet MS"/>
              </a:rPr>
              <a:t>(LULAC)</a:t>
            </a:r>
          </a:p>
        </p:txBody>
      </p:sp>
      <p:sp>
        <p:nvSpPr>
          <p:cNvPr id="666" name="Shape 666"/>
          <p:cNvSpPr txBox="1"/>
          <p:nvPr>
            <p:ph idx="1" type="body"/>
          </p:nvPr>
        </p:nvSpPr>
        <p:spPr>
          <a:xfrm>
            <a:off x="381000" y="1905000"/>
            <a:ext cx="7499349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Established in Corpus Christi, Texas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Believes in assimilation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Work to advance the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economic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condition,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educational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opportunities,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political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influence, and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civil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rights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for 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25000"/>
              <a:buFont typeface="Georgia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	Hispanics Americans</a:t>
            </a:r>
          </a:p>
        </p:txBody>
      </p:sp>
      <p:pic>
        <p:nvPicPr>
          <p:cNvPr id="667" name="Shape 6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19800" y="3733800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Shape 704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sng" cap="none" strike="noStrike">
                <a:solidFill>
                  <a:srgbClr val="3F4159"/>
                </a:solidFill>
                <a:latin typeface="Trebuchet MS"/>
                <a:ea typeface="Trebuchet MS"/>
                <a:cs typeface="Trebuchet MS"/>
                <a:sym typeface="Trebuchet MS"/>
              </a:rPr>
              <a:t>La Raza Unida</a:t>
            </a:r>
          </a:p>
        </p:txBody>
      </p:sp>
      <p:sp>
        <p:nvSpPr>
          <p:cNvPr id="705" name="Shape 705"/>
          <p:cNvSpPr txBox="1"/>
          <p:nvPr>
            <p:ph idx="1" type="body"/>
          </p:nvPr>
        </p:nvSpPr>
        <p:spPr>
          <a:xfrm>
            <a:off x="3886200" y="1447800"/>
            <a:ext cx="5048249" cy="510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89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Noto Sans Symbols"/>
              <a:buChar char="●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Started in Crystal City, Texas and spread to the Southwestern United States</a:t>
            </a:r>
          </a:p>
          <a:p>
            <a:pPr indent="-2889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Noto Sans Symbols"/>
              <a:buChar char="●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Centered on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Chicano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Nationalism</a:t>
            </a:r>
          </a:p>
          <a:p>
            <a:pPr indent="-2889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Noto Sans Symbols"/>
              <a:buChar char="●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Wanted better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housing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,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work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, and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educational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opportunities for Mexican Americans</a:t>
            </a:r>
          </a:p>
        </p:txBody>
      </p:sp>
      <p:pic>
        <p:nvPicPr>
          <p:cNvPr id="706" name="Shape 7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90750"/>
            <a:ext cx="3657600" cy="466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Shape 711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Educational Issues</a:t>
            </a:r>
          </a:p>
        </p:txBody>
      </p:sp>
      <p:sp>
        <p:nvSpPr>
          <p:cNvPr id="712" name="Shape 712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Drop out rates, push-outs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Educational tracking: confining bilingual children in vocational education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Advising: encouraging enrollment in non-college programs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Use of corporal punishment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Anti-Mexican attitudes and prejudice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Reading and graduation rates</a:t>
            </a:r>
          </a:p>
          <a:p>
            <a:pPr indent="-857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Shape 717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rPr b="0" baseline="0" i="0" lang="en-US" sz="5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Mendez v. Westminster</a:t>
            </a:r>
          </a:p>
        </p:txBody>
      </p:sp>
      <p:sp>
        <p:nvSpPr>
          <p:cNvPr id="718" name="Shape 718"/>
          <p:cNvSpPr txBox="1"/>
          <p:nvPr>
            <p:ph idx="1" type="body"/>
          </p:nvPr>
        </p:nvSpPr>
        <p:spPr>
          <a:xfrm>
            <a:off x="685800" y="2240280"/>
            <a:ext cx="3803904" cy="38770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65760" lvl="0" marL="365760" marR="0" rtl="0" algn="l">
              <a:lnSpc>
                <a:spcPct val="80000"/>
              </a:lnSpc>
              <a:spcBef>
                <a:spcPts val="0"/>
              </a:spcBef>
              <a:buClr>
                <a:schemeClr val="accent1"/>
              </a:buClr>
              <a:buSzPct val="97894"/>
              <a:buFont typeface="Noto Sans Symbols"/>
              <a:buChar char="❧"/>
            </a:pPr>
            <a:r>
              <a:rPr b="0" baseline="0" i="0" lang="en-US" sz="186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rPr>
              <a:t>1946 California Supreme Court ruling that outlawed the segregation of Mexican children</a:t>
            </a:r>
          </a:p>
          <a:p>
            <a:pPr indent="-365760" lvl="0" marL="365760" marR="0" rtl="0" algn="l">
              <a:lnSpc>
                <a:spcPct val="80000"/>
              </a:lnSpc>
              <a:spcBef>
                <a:spcPts val="372"/>
              </a:spcBef>
              <a:buClr>
                <a:schemeClr val="accent1"/>
              </a:buClr>
              <a:buSzPct val="97894"/>
              <a:buFont typeface="Noto Sans Symbols"/>
              <a:buChar char="❧"/>
            </a:pPr>
            <a:r>
              <a:rPr b="0" baseline="0" i="0" lang="en-US" sz="186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rPr>
              <a:t>Ruling outlawed practice of segregation for “language necessity”</a:t>
            </a:r>
          </a:p>
          <a:p>
            <a:pPr indent="-365760" lvl="0" marL="365760" marR="0" rtl="0" algn="l">
              <a:lnSpc>
                <a:spcPct val="80000"/>
              </a:lnSpc>
              <a:spcBef>
                <a:spcPts val="372"/>
              </a:spcBef>
              <a:buClr>
                <a:schemeClr val="accent1"/>
              </a:buClr>
              <a:buSzPct val="97894"/>
              <a:buFont typeface="Noto Sans Symbols"/>
              <a:buChar char="❧"/>
            </a:pPr>
            <a:r>
              <a:rPr b="0" baseline="0" i="0" lang="en-US" sz="186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rPr>
              <a:t>Also based on the notion of Mexicans as members of the caucasion race</a:t>
            </a:r>
          </a:p>
          <a:p>
            <a:pPr indent="-365760" lvl="0" marL="365760" marR="0" rtl="0" algn="l">
              <a:lnSpc>
                <a:spcPct val="80000"/>
              </a:lnSpc>
              <a:spcBef>
                <a:spcPts val="372"/>
              </a:spcBef>
              <a:buClr>
                <a:schemeClr val="accent1"/>
              </a:buClr>
              <a:buSzPct val="97894"/>
              <a:buFont typeface="Noto Sans Symbols"/>
              <a:buChar char="❧"/>
            </a:pPr>
            <a:r>
              <a:rPr b="0" baseline="0" i="0" lang="en-US" sz="186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rPr>
              <a:t>1954: Hernandez v. US: Supreme Court ruling that Mexicans had been treated “as a class apart” and entitled to equal rights protections</a:t>
            </a:r>
          </a:p>
          <a:p>
            <a:pPr indent="-247650" lvl="0" marL="365760" marR="0" rtl="0" algn="l">
              <a:lnSpc>
                <a:spcPct val="80000"/>
              </a:lnSpc>
              <a:spcBef>
                <a:spcPts val="372"/>
              </a:spcBef>
              <a:buClr>
                <a:schemeClr val="accent1"/>
              </a:buClr>
              <a:buFont typeface="Noto Sans Symbols"/>
              <a:buNone/>
            </a:pPr>
            <a:r>
              <a:t/>
            </a:r>
            <a:endParaRPr b="0" baseline="0" i="0" sz="1860" u="none" cap="none" strike="noStrike">
              <a:solidFill>
                <a:srgbClr val="262626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pic>
        <p:nvPicPr>
          <p:cNvPr id="719" name="Shape 719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7800" y="2057400"/>
            <a:ext cx="3451354" cy="3840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East Los Angeles Walk-Outs</a:t>
            </a:r>
          </a:p>
        </p:txBody>
      </p:sp>
      <p:sp>
        <p:nvSpPr>
          <p:cNvPr id="725" name="Shape 725"/>
          <p:cNvSpPr txBox="1"/>
          <p:nvPr>
            <p:ph idx="1" type="body"/>
          </p:nvPr>
        </p:nvSpPr>
        <p:spPr>
          <a:xfrm>
            <a:off x="457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March, 1968, student petitions to improve schools ignored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Student stage massive walk-outs, also called the East Los Angeles blow-outs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12,000 students participate, some arrested for disorderly conduct and failure to disperse</a:t>
            </a:r>
          </a:p>
          <a:p>
            <a:pPr indent="-136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0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726" name="Shape 72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3000" y="2286000"/>
            <a:ext cx="36576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Shape 731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The East Los Angeles 13</a:t>
            </a:r>
          </a:p>
        </p:txBody>
      </p:sp>
      <p:sp>
        <p:nvSpPr>
          <p:cNvPr id="732" name="Shape 732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13 students and community leaders charged with “conspiracy to commit misdemeanors” for conspiracy to disrupt the schools, elevated the complaint to a felony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Faced 66 year prison terms if convicted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Included Sal Castro: major supporter of the student walk-outs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Also included: Moctezuma Esparza, Raul Ruiz, Carlos Munoz Jr. and 10 others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Charges dropped on civil rights issues: right to petition government agencies for grievances, freedom of assembly and free speech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Recognized as the first significant urban struggle of the Chicano Movement</a:t>
            </a:r>
          </a:p>
          <a:p>
            <a:pPr indent="-857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Shape 762"/>
          <p:cNvSpPr txBox="1"/>
          <p:nvPr>
            <p:ph type="title"/>
          </p:nvPr>
        </p:nvSpPr>
        <p:spPr>
          <a:xfrm>
            <a:off x="457200" y="6096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none" cap="none" strike="noStrike">
                <a:solidFill>
                  <a:srgbClr val="3F4159"/>
                </a:solidFill>
                <a:latin typeface="Trebuchet MS"/>
                <a:ea typeface="Trebuchet MS"/>
                <a:cs typeface="Trebuchet MS"/>
                <a:sym typeface="Trebuchet MS"/>
              </a:rPr>
              <a:t>Crystal City Walk-Out</a:t>
            </a:r>
          </a:p>
        </p:txBody>
      </p:sp>
      <p:sp>
        <p:nvSpPr>
          <p:cNvPr id="763" name="Shape 763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857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764" name="Shape 7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60887" y="1447800"/>
            <a:ext cx="4583112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5" name="Shape 7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3352800"/>
            <a:ext cx="4941887" cy="350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Shape 795"/>
          <p:cNvSpPr txBox="1"/>
          <p:nvPr>
            <p:ph idx="1" type="body"/>
          </p:nvPr>
        </p:nvSpPr>
        <p:spPr>
          <a:xfrm>
            <a:off x="0" y="838200"/>
            <a:ext cx="9144000" cy="6400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9560" lvl="0" marL="36576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Noto Sans Symbols"/>
              <a:buNone/>
            </a:pPr>
            <a: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On December 9, 1969, American students of Mexican ancestry walked out of class in response to the inadequate and antagonistic responses of the Anglo-controlled school board. Mexican-American and proposed remedies. Some of the educational issues were:</a:t>
            </a:r>
            <a:b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b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·  Employ more Mexican-American teachers that would be more sensitive to Mexican-American students;</a:t>
            </a:r>
            <a:b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·  Create a Mexican-American studies class;</a:t>
            </a:r>
            <a:b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·  Homecoming Queen should be elected by the students and no one else;</a:t>
            </a:r>
            <a:b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·  Change school board policy in regards to selecting the cheerleaders;</a:t>
            </a:r>
            <a:b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·   Eliminate the Dual Sweetheart policy for the baseball team; </a:t>
            </a:r>
            <a:b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·    Allow students to speak Spanish at school;</a:t>
            </a:r>
            <a:b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·   Install Bilingual Education;</a:t>
            </a:r>
            <a:b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·   Get rid of racist teachers;</a:t>
            </a:r>
            <a:b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b="0" baseline="0" i="0" lang="en-US" sz="2405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·   Student led elections for organizations and clubs, instead of teachers.</a:t>
            </a:r>
            <a:br>
              <a:rPr b="0" baseline="0" i="0" lang="en-US" sz="185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br>
              <a:rPr b="0" baseline="0" i="0" lang="en-US" sz="185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</a:p>
          <a:p>
            <a:pPr indent="-125094" lvl="0" marL="365760" marR="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Noto Sans Symbols"/>
              <a:buNone/>
            </a:pPr>
            <a:r>
              <a:t/>
            </a:r>
            <a:endParaRPr b="0" baseline="0" i="0" sz="259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Shape 825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40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26" name="Shape 826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25000"/>
              <a:buFont typeface="Georgia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The walkout lasted until the federal government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25000"/>
              <a:buFont typeface="Georgia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Civil Rights Commission mediated a compromise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25000"/>
              <a:buFont typeface="Georgia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between the school board and the students. The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25000"/>
              <a:buFont typeface="Georgia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duration of the walkout was two weeks.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Shape 1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24096"/>
            <a:ext cx="7079145" cy="6766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Shape 856"/>
          <p:cNvSpPr txBox="1"/>
          <p:nvPr>
            <p:ph type="title"/>
          </p:nvPr>
        </p:nvSpPr>
        <p:spPr>
          <a:xfrm>
            <a:off x="0" y="6858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3600" u="sng" cap="none" strike="noStrike">
                <a:solidFill>
                  <a:srgbClr val="3F4159"/>
                </a:solidFill>
                <a:latin typeface="Trebuchet MS"/>
                <a:ea typeface="Trebuchet MS"/>
                <a:cs typeface="Trebuchet MS"/>
                <a:sym typeface="Trebuchet MS"/>
              </a:rPr>
              <a:t>Mexican American Legal Defense Educational Fund </a:t>
            </a:r>
            <a:r>
              <a:rPr b="0" baseline="0" i="0" lang="en-US" sz="3600" u="none" cap="none" strike="noStrike">
                <a:solidFill>
                  <a:srgbClr val="3F4159"/>
                </a:solidFill>
                <a:latin typeface="Trebuchet MS"/>
                <a:ea typeface="Trebuchet MS"/>
                <a:cs typeface="Trebuchet MS"/>
                <a:sym typeface="Trebuchet MS"/>
              </a:rPr>
              <a:t>(MALDEF)</a:t>
            </a:r>
          </a:p>
        </p:txBody>
      </p:sp>
      <p:sp>
        <p:nvSpPr>
          <p:cNvPr id="857" name="Shape 857"/>
          <p:cNvSpPr txBox="1"/>
          <p:nvPr>
            <p:ph idx="1" type="body"/>
          </p:nvPr>
        </p:nvSpPr>
        <p:spPr>
          <a:xfrm>
            <a:off x="1435100" y="1905000"/>
            <a:ext cx="7499349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Founded in San Antonio, Texas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Brought important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civil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rights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cases before the Supreme Court such as:</a:t>
            </a:r>
          </a:p>
        </p:txBody>
      </p:sp>
      <p:pic>
        <p:nvPicPr>
          <p:cNvPr id="858" name="Shape 8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482975"/>
            <a:ext cx="3962399" cy="3375025"/>
          </a:xfrm>
          <a:prstGeom prst="rect">
            <a:avLst/>
          </a:prstGeom>
          <a:noFill/>
          <a:ln>
            <a:noFill/>
          </a:ln>
        </p:spPr>
      </p:pic>
      <p:sp>
        <p:nvSpPr>
          <p:cNvPr id="859" name="Shape 859"/>
          <p:cNvSpPr txBox="1"/>
          <p:nvPr/>
        </p:nvSpPr>
        <p:spPr>
          <a:xfrm>
            <a:off x="4038600" y="3352800"/>
            <a:ext cx="5105399" cy="1446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b="0" baseline="0" i="0" lang="en-US" sz="2800" u="sng" cap="none" strike="noStrik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White</a:t>
            </a:r>
            <a:r>
              <a:rPr b="0" baseline="0" i="0" lang="en-US" sz="2800" u="none" cap="none" strike="noStrik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v. </a:t>
            </a:r>
            <a:r>
              <a:rPr b="0" baseline="0" i="0" lang="en-US" sz="2800" u="sng" cap="none" strike="noStrik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Regester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b="0" baseline="0" i="0" lang="en-US" sz="2800" u="sng" cap="none" strike="noStrik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Edgewood ISD </a:t>
            </a:r>
            <a:r>
              <a:rPr b="0" baseline="0" i="0" lang="en-US" sz="2800" u="none" cap="none" strike="noStrik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vs. </a:t>
            </a:r>
            <a:r>
              <a:rPr b="0" baseline="0" i="0" lang="en-US" sz="2800" u="sng" cap="none" strike="noStrik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Kirby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Rodriguez v. San Antonio ISD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Shape 896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4000" u="none" cap="none" strike="noStrike">
              <a:solidFill>
                <a:srgbClr val="3F41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97" name="Shape 897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857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Still exists today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The Five Battlefronts:</a:t>
            </a:r>
          </a:p>
          <a:p>
            <a:pPr indent="-250825" lvl="1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Georgia"/>
              <a:buChar char="▫"/>
            </a:pPr>
            <a:r>
              <a:rPr b="0" baseline="0" i="0" lang="en-US" sz="2600" u="sng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Educational</a:t>
            </a:r>
          </a:p>
          <a:p>
            <a:pPr indent="-250825" lvl="1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Georgia"/>
              <a:buChar char="▫"/>
            </a:pPr>
            <a:r>
              <a:rPr b="0" baseline="0" i="0" lang="en-US" sz="2600" u="sng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Social</a:t>
            </a:r>
          </a:p>
          <a:p>
            <a:pPr indent="-250825" lvl="1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Georgia"/>
              <a:buChar char="▫"/>
            </a:pPr>
            <a:r>
              <a:rPr b="0" baseline="0" i="0" lang="en-US" sz="2600" u="sng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Spiritual</a:t>
            </a:r>
          </a:p>
          <a:p>
            <a:pPr indent="-250825" lvl="1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Georgia"/>
              <a:buChar char="▫"/>
            </a:pPr>
            <a:r>
              <a:rPr b="0" baseline="0" i="0" lang="en-US" sz="2600" u="sng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Economical</a:t>
            </a:r>
          </a:p>
          <a:p>
            <a:pPr indent="-250825" lvl="1" marL="657225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Georgia"/>
              <a:buChar char="▫"/>
            </a:pPr>
            <a:r>
              <a:rPr b="0" baseline="0" i="0" lang="en-US" sz="2600" u="sng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Political</a:t>
            </a:r>
          </a:p>
          <a:p>
            <a:pPr indent="-857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98" name="Shape 898"/>
          <p:cNvSpPr/>
          <p:nvPr/>
        </p:nvSpPr>
        <p:spPr>
          <a:xfrm>
            <a:off x="155575" y="-144463"/>
            <a:ext cx="304799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9" name="Shape 8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02112" y="3505200"/>
            <a:ext cx="4941887" cy="3352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0" name="Shape 90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3000" y="685800"/>
            <a:ext cx="6400799" cy="17383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4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Shape 905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Reies Lopez Tijerina</a:t>
            </a:r>
          </a:p>
        </p:txBody>
      </p:sp>
      <p:sp>
        <p:nvSpPr>
          <p:cNvPr id="906" name="Shape 906"/>
          <p:cNvSpPr txBox="1"/>
          <p:nvPr>
            <p:ph idx="1" type="body"/>
          </p:nvPr>
        </p:nvSpPr>
        <p:spPr>
          <a:xfrm>
            <a:off x="457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Major New Mexican land grant activist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Traced land loss to violations of the Treaty of Guadalupe Hidalgo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Affirmed Indo-Hispano/Chicano land rights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Affirmed rights to cultural integrity through land base</a:t>
            </a:r>
          </a:p>
          <a:p>
            <a:pPr indent="-136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0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136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0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907" name="Shape 907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81600" y="2133600"/>
            <a:ext cx="36576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Shape 912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Rodolfo “Corky” </a:t>
            </a:r>
            <a:b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Gonzalez</a:t>
            </a:r>
          </a:p>
        </p:txBody>
      </p:sp>
      <p:sp>
        <p:nvSpPr>
          <p:cNvPr id="913" name="Shape 913"/>
          <p:cNvSpPr txBox="1"/>
          <p:nvPr>
            <p:ph idx="1" type="body"/>
          </p:nvPr>
        </p:nvSpPr>
        <p:spPr>
          <a:xfrm>
            <a:off x="457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Chicano activist that founded the Crusade for Justice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Principal organizer of the National Chicano Youth Conference, March, 1969, in Denver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Supported alternative institutions for Chicanos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One of the principal organizers of La Raza Unida Party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Established La Escuela Tlatelolco, a bilingual, bicultural alternative school for Chicano children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Supporter of concept of Aztlan</a:t>
            </a:r>
          </a:p>
          <a:p>
            <a:pPr indent="-136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0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914" name="Shape 914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05400" y="2362200"/>
            <a:ext cx="36576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8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Shape 919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National Chicano Youth Conference</a:t>
            </a:r>
          </a:p>
        </p:txBody>
      </p:sp>
      <p:sp>
        <p:nvSpPr>
          <p:cNvPr id="920" name="Shape 920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Organized for March, 1969, Denver, Colo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National gathering of Chicano activists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El Plan de Aztlan drafted: 15 point program to create alternative institutions, schools, political party, institutions and cultural affirmation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La Raza Unida proposed</a:t>
            </a:r>
          </a:p>
          <a:p>
            <a:pPr indent="-857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4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Shape 925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Alurista</a:t>
            </a:r>
          </a:p>
        </p:txBody>
      </p:sp>
      <p:sp>
        <p:nvSpPr>
          <p:cNvPr id="926" name="Shape 926"/>
          <p:cNvSpPr txBox="1"/>
          <p:nvPr>
            <p:ph idx="1" type="body"/>
          </p:nvPr>
        </p:nvSpPr>
        <p:spPr>
          <a:xfrm>
            <a:off x="457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Alberto Baltazar Urista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Chicano poet that rediscovered the notion of Aztlan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Aztlan as the link to the indigenous past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Aztlan as the mythical Chicano homeland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Our ancestral lands: the Chicano place</a:t>
            </a:r>
          </a:p>
          <a:p>
            <a:pPr indent="-136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0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927" name="Shape 927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3000" y="2133600"/>
            <a:ext cx="3931919" cy="39319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Shape 932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The Chicano Moratorium </a:t>
            </a:r>
            <a:b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August 29, 1970</a:t>
            </a:r>
          </a:p>
        </p:txBody>
      </p:sp>
      <p:sp>
        <p:nvSpPr>
          <p:cNvPr id="933" name="Shape 933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Largest minority anti-Viet Nam war protest in the United States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Attended by up to 50,000 protesters in E.L.A.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Chicanos question the rationale for war, high fatality rates for Latinos, draft deferments, lack of educational opportunities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Considered the apex of the Chicano Movement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Laguna Park rally—deteriorates into a police riot</a:t>
            </a:r>
          </a:p>
          <a:p>
            <a:pPr indent="-857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7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Shape 938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Ruben Salazar</a:t>
            </a:r>
          </a:p>
        </p:txBody>
      </p:sp>
      <p:sp>
        <p:nvSpPr>
          <p:cNvPr id="939" name="Shape 939"/>
          <p:cNvSpPr txBox="1"/>
          <p:nvPr>
            <p:ph idx="1" type="body"/>
          </p:nvPr>
        </p:nvSpPr>
        <p:spPr>
          <a:xfrm>
            <a:off x="4648200" y="2249424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35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Reporter for The Los Angeles Times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News director of KMEX-TV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Preparing an expose on law enforcement in Los Angeles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Killed at the Silver Dollar Café by a tear-gas projectile</a:t>
            </a:r>
          </a:p>
          <a:p>
            <a:pPr indent="-263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SzPct val="100000"/>
              <a:buFont typeface="Georgia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His death aroused instant suspicion of a conspiracy to silence Salazar</a:t>
            </a:r>
          </a:p>
          <a:p>
            <a:pPr indent="-136525" lvl="0" marL="365125" marR="0" rtl="0" algn="l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0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940" name="Shape 940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400" y="2286000"/>
            <a:ext cx="3231340" cy="42976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rPr b="0" baseline="0" i="0" lang="en-US" sz="5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Mexican-Americans	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65760" lvl="0" marL="365760" marR="0" rtl="0" algn="l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❧"/>
            </a:pPr>
            <a:r>
              <a:rPr b="0" baseline="0" i="0" lang="en-US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rPr>
              <a:t>Included descendants of Mexicans living in territories ceded to US</a:t>
            </a:r>
          </a:p>
          <a:p>
            <a:pPr indent="-365760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</a:pPr>
            <a:r>
              <a:rPr b="0" baseline="0" i="0" lang="en-US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rPr>
              <a:t>Mexican-American wave of immigration during the revolution in 1910s</a:t>
            </a:r>
          </a:p>
          <a:p>
            <a:pPr indent="-365760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</a:pPr>
            <a:r>
              <a:rPr b="0" baseline="0" i="0" lang="en-US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rPr>
              <a:t>Bracero, or temporary workers, in US in 1940s and 1950s</a:t>
            </a:r>
          </a:p>
          <a:p>
            <a:pPr indent="-365760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</a:pPr>
            <a:r>
              <a:rPr b="0" baseline="0" i="0" lang="en-US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rPr>
              <a:t>Immigration for economic opportunities and political openness</a:t>
            </a:r>
          </a:p>
          <a:p>
            <a:pPr indent="-213359" lvl="0" marL="365760" marR="0" rtl="0" algn="l">
              <a:spcBef>
                <a:spcPts val="480"/>
              </a:spcBef>
              <a:buClr>
                <a:schemeClr val="accent1"/>
              </a:buClr>
              <a:buFont typeface="Noto Sans Symbols"/>
              <a:buNone/>
            </a:pPr>
            <a:r>
              <a:t/>
            </a:r>
            <a:endParaRPr b="0" baseline="0" i="0" sz="2400" u="none" cap="none" strike="noStrike">
              <a:solidFill>
                <a:srgbClr val="262626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type="title"/>
          </p:nvPr>
        </p:nvSpPr>
        <p:spPr>
          <a:xfrm>
            <a:off x="0" y="5334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sng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Cesar</a:t>
            </a:r>
            <a:r>
              <a:rPr b="0" baseline="0" i="0" lang="en-US" sz="4000" u="none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baseline="0" i="0" lang="en-US" sz="4000" u="sng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Chavez</a:t>
            </a:r>
            <a:r>
              <a:rPr b="0" baseline="0" i="0" lang="en-US" sz="4000" u="none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 (1927-1993)</a:t>
            </a:r>
          </a:p>
        </p:txBody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2971800" y="1295400"/>
            <a:ext cx="6172199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348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/>
              <a:buNone/>
            </a:pPr>
            <a:r>
              <a:t/>
            </a:r>
            <a:endParaRPr b="0" baseline="0" i="0" sz="238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Used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non-violent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methods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Fought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for the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rights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of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migrant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farm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workers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With his wife, Chavez taught Mexican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immigrants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to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read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and organized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voter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registration drives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Co-Founded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the National Farm Workers Association</a:t>
            </a:r>
          </a:p>
          <a:p>
            <a:pPr indent="-349250" lvl="2" marL="742950" marR="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Pct val="100454"/>
              <a:buFont typeface="Arial"/>
              <a:buChar char="•"/>
            </a:pPr>
            <a:r>
              <a:rPr b="0" baseline="0" i="0" lang="en-US" sz="221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Used </a:t>
            </a:r>
            <a:r>
              <a:rPr b="0" baseline="0" i="0" lang="en-US" sz="2210" u="sng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strikes</a:t>
            </a:r>
            <a:r>
              <a:rPr b="0" baseline="0" i="0" lang="en-US" sz="221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 and </a:t>
            </a:r>
            <a:r>
              <a:rPr b="0" baseline="0" i="0" lang="en-US" sz="2210" u="sng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boycotts</a:t>
            </a:r>
            <a:r>
              <a:rPr b="0" baseline="0" i="0" lang="en-US" sz="221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 (lettuce and grapes) to gain rights for farm workers</a:t>
            </a:r>
          </a:p>
          <a:p>
            <a:pPr indent="-349250" lvl="2" marL="742950" marR="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Pct val="100454"/>
              <a:buFont typeface="Arial"/>
              <a:buChar char="•"/>
            </a:pPr>
            <a:r>
              <a:rPr b="0" baseline="0" i="0" lang="en-US" sz="221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Led a nationwide boycott of </a:t>
            </a:r>
            <a:r>
              <a:rPr b="0" baseline="0" i="0" lang="en-US" sz="2210" u="sng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grapes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Name later changed to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United Farm Workers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Motto: “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Si, se puede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”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Was awarded the Presidential Medal of Freedom posthumously</a:t>
            </a:r>
          </a:p>
        </p:txBody>
      </p:sp>
      <p:pic>
        <p:nvPicPr>
          <p:cNvPr id="247" name="Shape 2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752600"/>
            <a:ext cx="2914649" cy="428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/>
          <p:nvPr>
            <p:ph type="title"/>
          </p:nvPr>
        </p:nvSpPr>
        <p:spPr>
          <a:xfrm>
            <a:off x="304800" y="457200"/>
            <a:ext cx="8686800" cy="838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324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CAESAR CHAVEZ AND THE FARM WORKERS</a:t>
            </a:r>
          </a:p>
        </p:txBody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304800" y="1554162"/>
            <a:ext cx="8686800" cy="2381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✕"/>
            </a:pPr>
            <a:r>
              <a:rPr b="0" baseline="0" i="0" lang="en-US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Farm workers had no labor protections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✕"/>
            </a:pPr>
            <a:r>
              <a:rPr b="0" baseline="0" i="0" lang="en-US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Cesar Chavez and Dolores Huerta form the National Farm Workers Association 1962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✕"/>
            </a:pPr>
            <a:r>
              <a:rPr b="0" baseline="0" i="0" lang="en-US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Non-violence, boycott, and fasting as strategies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t/>
            </a:r>
            <a:endParaRPr b="0" baseline="0" i="0" sz="32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70" name="Shape 2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3412" y="4187825"/>
            <a:ext cx="2884486" cy="2281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Shape 27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99050" y="4035425"/>
            <a:ext cx="2374899" cy="2433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type="title"/>
          </p:nvPr>
        </p:nvSpPr>
        <p:spPr>
          <a:xfrm>
            <a:off x="304800" y="457200"/>
            <a:ext cx="8686800" cy="838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3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SYMBOLS OF UNITY AND PROTEST</a:t>
            </a:r>
          </a:p>
        </p:txBody>
      </p:sp>
      <p:sp>
        <p:nvSpPr>
          <p:cNvPr id="278" name="Shape 278"/>
          <p:cNvSpPr txBox="1"/>
          <p:nvPr>
            <p:ph idx="1" type="body"/>
          </p:nvPr>
        </p:nvSpPr>
        <p:spPr>
          <a:xfrm>
            <a:off x="304800" y="1554162"/>
            <a:ext cx="86868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✕"/>
            </a:pPr>
            <a:r>
              <a:rPr b="0" baseline="0" i="0" lang="en-US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Cesar Chavez, </a:t>
            </a:r>
            <a:r>
              <a:rPr b="0" baseline="0" i="1" lang="en-US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Organizer’s Tale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baseline="0" i="0" lang="en-US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	</a:t>
            </a:r>
            <a:r>
              <a:rPr b="0" baseline="0" i="1" lang="en-US" sz="23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 thought it would take ten years before we got that first contract.  I wanted desperately to get some color into the movement, to give people something they could identify with, like flag.  I was reading some books about how various leaders discovered what colors contrasted and stood out the best. The Egyptians had found that a red field with a white circle and a Black emblem in the center crashed into your eyes like nothing else.  I wanted to use the Aztec eagle in the center, a on the Mexican flag. So I told my cousin Manuel, “Draw an Aztec Eagle.”  Manuel had a little trouble with it, so we modified it to make it easier for people to draw.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t/>
            </a:r>
            <a:endParaRPr b="0" baseline="0" i="0" sz="32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79" name="Shape 279"/>
          <p:cNvPicPr preferRelativeResize="0"/>
          <p:nvPr/>
        </p:nvPicPr>
        <p:blipFill/>
        <p:spPr>
          <a:xfrm>
            <a:off x="7173913" y="981075"/>
            <a:ext cx="1817686" cy="1146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>
            <p:ph type="title"/>
          </p:nvPr>
        </p:nvSpPr>
        <p:spPr>
          <a:xfrm>
            <a:off x="304800" y="457200"/>
            <a:ext cx="8686800" cy="838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3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IDENTITY OF AZLAN	</a:t>
            </a:r>
          </a:p>
        </p:txBody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x="304800" y="2060575"/>
            <a:ext cx="8686800" cy="3402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✕"/>
            </a:pPr>
            <a:r>
              <a:rPr b="0" baseline="0" i="0" lang="en-US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Mythical homeland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✕"/>
            </a:pPr>
            <a:r>
              <a:rPr b="0" baseline="0" i="0" lang="en-US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Images of Indians and Mestizos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✕"/>
            </a:pPr>
            <a:r>
              <a:rPr b="0" baseline="0" i="0" lang="en-US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Posters as mass produced representations of identity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✕"/>
            </a:pPr>
            <a:r>
              <a:rPr b="0" baseline="0" i="0" lang="en-US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Boycotts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✕"/>
            </a:pPr>
            <a:r>
              <a:rPr b="0" baseline="0" i="0" lang="en-US" sz="3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Creation of community and public spaces</a:t>
            </a:r>
          </a:p>
        </p:txBody>
      </p:sp>
      <p:pic>
        <p:nvPicPr>
          <p:cNvPr id="287" name="Shape 2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51600" y="203200"/>
            <a:ext cx="1897062" cy="25606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/>
          <p:nvPr>
            <p:ph type="title"/>
          </p:nvPr>
        </p:nvSpPr>
        <p:spPr>
          <a:xfrm>
            <a:off x="0" y="5334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000" u="sng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Dolores</a:t>
            </a:r>
            <a:r>
              <a:rPr b="0" baseline="0" i="0" lang="en-US" sz="4000" u="none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baseline="0" i="0" lang="en-US" sz="4000" u="sng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Huerta</a:t>
            </a:r>
            <a:r>
              <a:rPr b="0" baseline="0" i="0" lang="en-US" sz="4000" u="none" cap="none" strike="noStrike">
                <a:solidFill>
                  <a:srgbClr val="454697"/>
                </a:solidFill>
                <a:latin typeface="Trebuchet MS"/>
                <a:ea typeface="Trebuchet MS"/>
                <a:cs typeface="Trebuchet MS"/>
                <a:sym typeface="Trebuchet MS"/>
              </a:rPr>
              <a:t> (1930 -</a:t>
            </a:r>
          </a:p>
        </p:txBody>
      </p:sp>
      <p:sp>
        <p:nvSpPr>
          <p:cNvPr id="392" name="Shape 392"/>
          <p:cNvSpPr txBox="1"/>
          <p:nvPr>
            <p:ph idx="1" type="body"/>
          </p:nvPr>
        </p:nvSpPr>
        <p:spPr>
          <a:xfrm>
            <a:off x="2895600" y="1371600"/>
            <a:ext cx="6248399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Worked to improve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social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and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economic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conditions of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immigrant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workers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and fought to end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discrimination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Created the Agricultural Workers Association and co-founded the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United Farm Workers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Lobbied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politicians on many issues</a:t>
            </a:r>
          </a:p>
          <a:p>
            <a:pPr indent="-274319" lvl="1" marL="731520" marR="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454"/>
              <a:buFont typeface="Arial"/>
              <a:buChar char="–"/>
            </a:pPr>
            <a:r>
              <a:rPr b="0" baseline="0" i="0" lang="en-US" sz="221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rPr>
              <a:t>Allowing migrant workers w/out U.S. Citizenship to receive public assistance and pensions and creating Spanish-language voting ballots and driver tests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Received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the Ellis Island Medal of Freedom Award and the Eleanor Roosevelt Award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Also was </a:t>
            </a:r>
            <a:r>
              <a:rPr b="0" baseline="0" i="0" lang="en-US" sz="2380" u="sng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inducted</a:t>
            </a: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into the National Women’s Hall of Fame</a:t>
            </a:r>
          </a:p>
          <a:p>
            <a:pPr indent="-324612" lvl="0" marL="43891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9166"/>
              <a:buFont typeface="Arial"/>
              <a:buChar char="•"/>
            </a:pPr>
            <a:r>
              <a:rPr b="0" baseline="0" i="0" lang="en-US" sz="238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Quote: “Walk the street with us into history. Get off the sidewalk”</a:t>
            </a:r>
          </a:p>
        </p:txBody>
      </p:sp>
      <p:pic>
        <p:nvPicPr>
          <p:cNvPr id="393" name="Shape 3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905000"/>
            <a:ext cx="2828924" cy="40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 txBox="1"/>
          <p:nvPr>
            <p:ph type="title"/>
          </p:nvPr>
        </p:nvSpPr>
        <p:spPr>
          <a:xfrm>
            <a:off x="457200" y="1143000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4000" u="none" cap="none" strike="noStrike">
              <a:solidFill>
                <a:srgbClr val="3F41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98" name="Shape 498"/>
          <p:cNvSpPr txBox="1"/>
          <p:nvPr>
            <p:ph idx="1" type="body"/>
          </p:nvPr>
        </p:nvSpPr>
        <p:spPr>
          <a:xfrm>
            <a:off x="457200" y="2249488"/>
            <a:ext cx="8229600" cy="43243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85725" lvl="0" marL="365125" marR="0" rtl="0" algn="l"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Font typeface="Georgia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499" name="Shape 4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2027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Trek">
  <a:themeElements>
    <a:clrScheme name="Trek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5_Urban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2_Urban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Hardcover">
  <a:themeElements>
    <a:clrScheme name="Hardcover">
      <a:dk1>
        <a:srgbClr val="000000"/>
      </a:dk1>
      <a:lt1>
        <a:srgbClr val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6_Urban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10_Urban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9_Urban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3_Urban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4_Urban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1_Urban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7_Urban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8_Urban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Urban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Hardcover">
  <a:themeElements>
    <a:clrScheme name="Hardcover">
      <a:dk1>
        <a:srgbClr val="000000"/>
      </a:dk1>
      <a:lt1>
        <a:srgbClr val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